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
  </p:notesMasterIdLst>
  <p:sldIdLst>
    <p:sldId id="256" r:id="rId2"/>
    <p:sldId id="274" r:id="rId3"/>
    <p:sldId id="266" r:id="rId4"/>
    <p:sldId id="268" r:id="rId5"/>
    <p:sldId id="270" r:id="rId6"/>
    <p:sldId id="273" r:id="rId7"/>
    <p:sldId id="267" r:id="rId8"/>
    <p:sldId id="272" r:id="rId9"/>
  </p:sldIdLst>
  <p:sldSz cx="18288000" cy="10287000"/>
  <p:notesSz cx="6858000" cy="9144000"/>
  <p:embeddedFontLst>
    <p:embeddedFont>
      <p:font typeface="Montserrat Bold" panose="020B0604020202020204" charset="0"/>
      <p:regular r:id="rId11"/>
    </p:embeddedFont>
    <p:embeddedFont>
      <p:font typeface="Montserrat Semi-Bold" panose="020B0604020202020204" charset="0"/>
      <p:regular r:id="rId12"/>
    </p:embeddedFont>
    <p:embeddedFont>
      <p:font typeface="Montserrat Ultra-Bold"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7A5D1CE-942C-F8F1-7A03-FB1B9E1901F7}" name="Tường Vy Nguyễn Thị" initials="TN" userId="229f4d58f50b9b4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67C8"/>
    <a:srgbClr val="FF99CC"/>
    <a:srgbClr val="5F81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10" d="100"/>
          <a:sy n="10" d="100"/>
        </p:scale>
        <p:origin x="-444" y="9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microsoft.com/office/2018/10/relationships/authors" Targe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10687D-AC39-4674-A2F2-E6E2CCBE060E}" type="datetimeFigureOut">
              <a:rPr lang="en-US" smtClean="0"/>
              <a:t>10/13/2024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DEAB28-50EA-4440-96AC-4321B45408A7}" type="slidenum">
              <a:rPr lang="en-US" smtClean="0"/>
              <a:t>‹#›</a:t>
            </a:fld>
            <a:endParaRPr lang="en-US"/>
          </a:p>
        </p:txBody>
      </p:sp>
    </p:spTree>
    <p:extLst>
      <p:ext uri="{BB962C8B-B14F-4D97-AF65-F5344CB8AC3E}">
        <p14:creationId xmlns:p14="http://schemas.microsoft.com/office/powerpoint/2010/main" val="2721123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DEAB28-50EA-4440-96AC-4321B45408A7}" type="slidenum">
              <a:rPr lang="en-US" smtClean="0"/>
              <a:t>4</a:t>
            </a:fld>
            <a:endParaRPr lang="en-US"/>
          </a:p>
        </p:txBody>
      </p:sp>
    </p:spTree>
    <p:extLst>
      <p:ext uri="{BB962C8B-B14F-4D97-AF65-F5344CB8AC3E}">
        <p14:creationId xmlns:p14="http://schemas.microsoft.com/office/powerpoint/2010/main" val="1059600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sv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jpe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12.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2.svg"/><Relationship Id="rId10" Type="http://schemas.openxmlformats.org/officeDocument/2006/relationships/image" Target="../media/image15.png"/><Relationship Id="rId4" Type="http://schemas.openxmlformats.org/officeDocument/2006/relationships/image" Target="../media/image1.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sv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0">
            <a:blip r:embed="rId2"/>
            <a:srcRect/>
            <a:stretch>
              <a:fillRect l="-24000" t="-38888" b="-16000"/>
            </a:stretch>
          </a:blipFill>
        </p:spPr>
        <p:txBody>
          <a:bodyPr/>
          <a:lstStyle/>
          <a:p>
            <a:endParaRPr lang="en-US"/>
          </a:p>
        </p:txBody>
      </p:sp>
      <p:sp>
        <p:nvSpPr>
          <p:cNvPr id="3" name="Freeform 3"/>
          <p:cNvSpPr/>
          <p:nvPr/>
        </p:nvSpPr>
        <p:spPr>
          <a:xfrm>
            <a:off x="1767764" y="2934294"/>
            <a:ext cx="7376236" cy="6122276"/>
          </a:xfrm>
          <a:custGeom>
            <a:avLst/>
            <a:gdLst/>
            <a:ahLst/>
            <a:cxnLst/>
            <a:rect l="l" t="t" r="r" b="b"/>
            <a:pathLst>
              <a:path w="7376236" h="6122276">
                <a:moveTo>
                  <a:pt x="0" y="0"/>
                </a:moveTo>
                <a:lnTo>
                  <a:pt x="7376236" y="0"/>
                </a:lnTo>
                <a:lnTo>
                  <a:pt x="7376236" y="6122275"/>
                </a:lnTo>
                <a:lnTo>
                  <a:pt x="0" y="6122275"/>
                </a:lnTo>
                <a:lnTo>
                  <a:pt x="0" y="0"/>
                </a:lnTo>
                <a:close/>
              </a:path>
            </a:pathLst>
          </a:custGeom>
          <a:blipFill>
            <a:blip r:embed="rId3"/>
            <a:stretch>
              <a:fillRect/>
            </a:stretch>
          </a:blipFill>
        </p:spPr>
        <p:txBody>
          <a:bodyPr/>
          <a:lstStyle/>
          <a:p>
            <a:endParaRPr lang="en-US"/>
          </a:p>
        </p:txBody>
      </p:sp>
      <p:sp>
        <p:nvSpPr>
          <p:cNvPr id="4" name="Freeform 4"/>
          <p:cNvSpPr/>
          <p:nvPr/>
        </p:nvSpPr>
        <p:spPr>
          <a:xfrm flipH="1" flipV="1">
            <a:off x="12907507" y="5301095"/>
            <a:ext cx="10066789" cy="8229600"/>
          </a:xfrm>
          <a:custGeom>
            <a:avLst/>
            <a:gdLst/>
            <a:ahLst/>
            <a:cxnLst/>
            <a:rect l="l" t="t" r="r" b="b"/>
            <a:pathLst>
              <a:path w="10066789" h="8229600">
                <a:moveTo>
                  <a:pt x="10066789" y="8229600"/>
                </a:moveTo>
                <a:lnTo>
                  <a:pt x="0" y="8229600"/>
                </a:lnTo>
                <a:lnTo>
                  <a:pt x="0" y="0"/>
                </a:lnTo>
                <a:lnTo>
                  <a:pt x="10066789" y="0"/>
                </a:lnTo>
                <a:lnTo>
                  <a:pt x="10066789" y="8229600"/>
                </a:lnTo>
                <a:close/>
              </a:path>
            </a:pathLst>
          </a:custGeom>
          <a:blipFill>
            <a:blip r:embed="rId4">
              <a:alphaModFix amt="31000"/>
            </a:blip>
            <a:stretch>
              <a:fillRect/>
            </a:stretch>
          </a:blipFill>
        </p:spPr>
        <p:txBody>
          <a:bodyPr/>
          <a:lstStyle/>
          <a:p>
            <a:endParaRPr lang="en-US"/>
          </a:p>
        </p:txBody>
      </p:sp>
      <p:grpSp>
        <p:nvGrpSpPr>
          <p:cNvPr id="5" name="Group 5"/>
          <p:cNvGrpSpPr/>
          <p:nvPr/>
        </p:nvGrpSpPr>
        <p:grpSpPr>
          <a:xfrm>
            <a:off x="458891" y="2138291"/>
            <a:ext cx="4785953" cy="478595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grpSp>
        <p:nvGrpSpPr>
          <p:cNvPr id="8" name="Group 8"/>
          <p:cNvGrpSpPr/>
          <p:nvPr/>
        </p:nvGrpSpPr>
        <p:grpSpPr>
          <a:xfrm rot="10310479">
            <a:off x="14421848" y="2154704"/>
            <a:ext cx="2229637" cy="222963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grpSp>
        <p:nvGrpSpPr>
          <p:cNvPr id="11" name="Group 11"/>
          <p:cNvGrpSpPr/>
          <p:nvPr/>
        </p:nvGrpSpPr>
        <p:grpSpPr>
          <a:xfrm>
            <a:off x="17367864" y="1100865"/>
            <a:ext cx="399158" cy="63290"/>
            <a:chOff x="0" y="0"/>
            <a:chExt cx="105128" cy="16669"/>
          </a:xfrm>
        </p:grpSpPr>
        <p:sp>
          <p:nvSpPr>
            <p:cNvPr id="12" name="Freeform 12"/>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13" name="TextBox 13"/>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grpSp>
        <p:nvGrpSpPr>
          <p:cNvPr id="14" name="Group 14"/>
          <p:cNvGrpSpPr/>
          <p:nvPr/>
        </p:nvGrpSpPr>
        <p:grpSpPr>
          <a:xfrm>
            <a:off x="17367864" y="1243254"/>
            <a:ext cx="399158" cy="63290"/>
            <a:chOff x="0" y="0"/>
            <a:chExt cx="105128" cy="16669"/>
          </a:xfrm>
        </p:grpSpPr>
        <p:sp>
          <p:nvSpPr>
            <p:cNvPr id="15" name="Freeform 15"/>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16" name="TextBox 16"/>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sp>
        <p:nvSpPr>
          <p:cNvPr id="17" name="Freeform 17"/>
          <p:cNvSpPr/>
          <p:nvPr/>
        </p:nvSpPr>
        <p:spPr>
          <a:xfrm>
            <a:off x="17259300" y="9056569"/>
            <a:ext cx="403461" cy="403461"/>
          </a:xfrm>
          <a:custGeom>
            <a:avLst/>
            <a:gdLst/>
            <a:ahLst/>
            <a:cxnLst/>
            <a:rect l="l" t="t" r="r" b="b"/>
            <a:pathLst>
              <a:path w="403461" h="403461">
                <a:moveTo>
                  <a:pt x="0" y="0"/>
                </a:moveTo>
                <a:lnTo>
                  <a:pt x="403461" y="0"/>
                </a:lnTo>
                <a:lnTo>
                  <a:pt x="403461" y="403462"/>
                </a:lnTo>
                <a:lnTo>
                  <a:pt x="0" y="4034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8" name="TextBox 18"/>
          <p:cNvSpPr txBox="1"/>
          <p:nvPr/>
        </p:nvSpPr>
        <p:spPr>
          <a:xfrm>
            <a:off x="9495309" y="4738838"/>
            <a:ext cx="10247783" cy="1000595"/>
          </a:xfrm>
          <a:prstGeom prst="rect">
            <a:avLst/>
          </a:prstGeom>
        </p:spPr>
        <p:txBody>
          <a:bodyPr wrap="square" lIns="0" tIns="0" rIns="0" bIns="0" rtlCol="0" anchor="t">
            <a:spAutoFit/>
          </a:bodyPr>
          <a:lstStyle/>
          <a:p>
            <a:pPr algn="l">
              <a:lnSpc>
                <a:spcPts val="7574"/>
              </a:lnSpc>
            </a:pPr>
            <a:r>
              <a:rPr lang="en-US" sz="8510" b="1">
                <a:solidFill>
                  <a:srgbClr val="3E67C8"/>
                </a:solidFill>
                <a:latin typeface="Montserrat Semi-Bold"/>
                <a:ea typeface="Montserrat Semi-Bold"/>
                <a:cs typeface="Montserrat Semi-Bold"/>
                <a:sym typeface="Montserrat Semi-Bold"/>
              </a:rPr>
              <a:t>BÁN MỸ PHẨM</a:t>
            </a:r>
          </a:p>
        </p:txBody>
      </p:sp>
      <p:sp>
        <p:nvSpPr>
          <p:cNvPr id="19" name="TextBox 19"/>
          <p:cNvSpPr txBox="1"/>
          <p:nvPr/>
        </p:nvSpPr>
        <p:spPr>
          <a:xfrm>
            <a:off x="9495309" y="3364597"/>
            <a:ext cx="6662639" cy="1037211"/>
          </a:xfrm>
          <a:prstGeom prst="rect">
            <a:avLst/>
          </a:prstGeom>
        </p:spPr>
        <p:txBody>
          <a:bodyPr lIns="0" tIns="0" rIns="0" bIns="0" rtlCol="0" anchor="t">
            <a:spAutoFit/>
          </a:bodyPr>
          <a:lstStyle/>
          <a:p>
            <a:pPr algn="l">
              <a:lnSpc>
                <a:spcPts val="7574"/>
              </a:lnSpc>
            </a:pPr>
            <a:r>
              <a:rPr lang="en-US" sz="9600" b="1">
                <a:solidFill>
                  <a:srgbClr val="3E67C8"/>
                </a:solidFill>
                <a:latin typeface="Montserrat Ultra-Bold"/>
                <a:ea typeface="Montserrat Ultra-Bold"/>
                <a:cs typeface="Montserrat Ultra-Bold"/>
                <a:sym typeface="Montserrat Ultra-Bold"/>
              </a:rPr>
              <a:t>WEBSITE</a:t>
            </a:r>
          </a:p>
        </p:txBody>
      </p:sp>
      <p:sp>
        <p:nvSpPr>
          <p:cNvPr id="27" name="AutoShape 27"/>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txBody>
          <a:bodyPr/>
          <a:lstStyle/>
          <a:p>
            <a:endParaRPr lang="en-US"/>
          </a:p>
        </p:txBody>
      </p:sp>
      <p:sp>
        <p:nvSpPr>
          <p:cNvPr id="30" name="TextBox 18">
            <a:extLst>
              <a:ext uri="{FF2B5EF4-FFF2-40B4-BE49-F238E27FC236}">
                <a16:creationId xmlns:a16="http://schemas.microsoft.com/office/drawing/2014/main" id="{07A2A268-2CD1-E6D8-873F-22F8D96F3EA7}"/>
              </a:ext>
            </a:extLst>
          </p:cNvPr>
          <p:cNvSpPr txBox="1"/>
          <p:nvPr/>
        </p:nvSpPr>
        <p:spPr>
          <a:xfrm>
            <a:off x="9495309" y="6669393"/>
            <a:ext cx="10247783" cy="2806987"/>
          </a:xfrm>
          <a:prstGeom prst="rect">
            <a:avLst/>
          </a:prstGeom>
        </p:spPr>
        <p:txBody>
          <a:bodyPr wrap="square" lIns="0" tIns="0" rIns="0" bIns="0" rtlCol="0" anchor="t">
            <a:spAutoFit/>
          </a:bodyPr>
          <a:lstStyle/>
          <a:p>
            <a:pPr algn="l">
              <a:lnSpc>
                <a:spcPts val="7574"/>
              </a:lnSpc>
            </a:pPr>
            <a:r>
              <a:rPr lang="en-US" sz="4000" b="1">
                <a:solidFill>
                  <a:srgbClr val="3E67C8"/>
                </a:solidFill>
                <a:latin typeface="Montserrat Semi-Bold"/>
                <a:ea typeface="Montserrat Semi-Bold"/>
                <a:cs typeface="Montserrat Semi-Bold"/>
                <a:sym typeface="Montserrat Semi-Bold"/>
              </a:rPr>
              <a:t>Nguyễn Thị Tường Vy</a:t>
            </a:r>
          </a:p>
          <a:p>
            <a:pPr algn="l">
              <a:lnSpc>
                <a:spcPts val="7574"/>
              </a:lnSpc>
            </a:pPr>
            <a:r>
              <a:rPr lang="en-US" sz="4000" b="1">
                <a:solidFill>
                  <a:srgbClr val="3E67C8"/>
                </a:solidFill>
                <a:latin typeface="Montserrat Semi-Bold"/>
                <a:ea typeface="Montserrat Semi-Bold"/>
                <a:cs typeface="Montserrat Semi-Bold"/>
                <a:sym typeface="Montserrat Semi-Bold"/>
              </a:rPr>
              <a:t>ĐHCNTT21B</a:t>
            </a:r>
          </a:p>
          <a:p>
            <a:pPr algn="l">
              <a:lnSpc>
                <a:spcPts val="7574"/>
              </a:lnSpc>
            </a:pPr>
            <a:r>
              <a:rPr lang="en-US" sz="4000" b="1">
                <a:solidFill>
                  <a:srgbClr val="3E67C8"/>
                </a:solidFill>
                <a:latin typeface="Montserrat Semi-Bold"/>
                <a:ea typeface="Montserrat Semi-Bold"/>
                <a:cs typeface="Montserrat Semi-Bold"/>
                <a:sym typeface="Montserrat Semi-Bold"/>
              </a:rPr>
              <a:t>GVHD: T.S Tô Thanh Hải</a:t>
            </a:r>
          </a:p>
        </p:txBody>
      </p:sp>
      <p:sp>
        <p:nvSpPr>
          <p:cNvPr id="34" name="TextBox 33">
            <a:extLst>
              <a:ext uri="{FF2B5EF4-FFF2-40B4-BE49-F238E27FC236}">
                <a16:creationId xmlns:a16="http://schemas.microsoft.com/office/drawing/2014/main" id="{487A3E33-5ED5-E570-1DCF-6E3EC69F4D24}"/>
              </a:ext>
            </a:extLst>
          </p:cNvPr>
          <p:cNvSpPr txBox="1"/>
          <p:nvPr/>
        </p:nvSpPr>
        <p:spPr>
          <a:xfrm>
            <a:off x="8533945" y="407602"/>
            <a:ext cx="2400027" cy="924677"/>
          </a:xfrm>
          <a:prstGeom prst="rect">
            <a:avLst/>
          </a:prstGeom>
          <a:noFill/>
        </p:spPr>
        <p:txBody>
          <a:bodyPr wrap="square">
            <a:spAutoFit/>
          </a:bodyPr>
          <a:lstStyle/>
          <a:p>
            <a:pPr algn="l">
              <a:lnSpc>
                <a:spcPts val="7574"/>
              </a:lnSpc>
            </a:pPr>
            <a:r>
              <a:rPr lang="en-US" sz="3200" b="1">
                <a:latin typeface="Montserrat Semi-Bold"/>
                <a:ea typeface="Montserrat Semi-Bold"/>
                <a:cs typeface="Montserrat Semi-Bold"/>
                <a:sym typeface="Montserrat Semi-Bold"/>
              </a:rPr>
              <a:t>Giới Thiệu</a:t>
            </a:r>
          </a:p>
        </p:txBody>
      </p:sp>
      <p:sp>
        <p:nvSpPr>
          <p:cNvPr id="36" name="TextBox 35">
            <a:extLst>
              <a:ext uri="{FF2B5EF4-FFF2-40B4-BE49-F238E27FC236}">
                <a16:creationId xmlns:a16="http://schemas.microsoft.com/office/drawing/2014/main" id="{D6687C0F-92D7-E162-5B5C-D8071276FA93}"/>
              </a:ext>
            </a:extLst>
          </p:cNvPr>
          <p:cNvSpPr txBox="1"/>
          <p:nvPr/>
        </p:nvSpPr>
        <p:spPr>
          <a:xfrm>
            <a:off x="12094911" y="426175"/>
            <a:ext cx="1771281" cy="899349"/>
          </a:xfrm>
          <a:prstGeom prst="rect">
            <a:avLst/>
          </a:prstGeom>
          <a:noFill/>
        </p:spPr>
        <p:txBody>
          <a:bodyPr wrap="square">
            <a:spAutoFit/>
          </a:bodyPr>
          <a:lstStyle/>
          <a:p>
            <a:pPr algn="l">
              <a:lnSpc>
                <a:spcPts val="7574"/>
              </a:lnSpc>
            </a:pPr>
            <a:r>
              <a:rPr lang="en-US" sz="2400" b="1">
                <a:solidFill>
                  <a:srgbClr val="3E67C8"/>
                </a:solidFill>
                <a:latin typeface="Montserrat Semi-Bold"/>
                <a:ea typeface="Montserrat Semi-Bold"/>
                <a:cs typeface="Montserrat Semi-Bold"/>
                <a:sym typeface="Montserrat Semi-Bold"/>
              </a:rPr>
              <a:t>Nội Dung</a:t>
            </a:r>
          </a:p>
        </p:txBody>
      </p:sp>
      <p:sp>
        <p:nvSpPr>
          <p:cNvPr id="37" name="TextBox 36">
            <a:extLst>
              <a:ext uri="{FF2B5EF4-FFF2-40B4-BE49-F238E27FC236}">
                <a16:creationId xmlns:a16="http://schemas.microsoft.com/office/drawing/2014/main" id="{C9070FF1-2BBE-C300-22E2-D89210C203D3}"/>
              </a:ext>
            </a:extLst>
          </p:cNvPr>
          <p:cNvSpPr txBox="1"/>
          <p:nvPr/>
        </p:nvSpPr>
        <p:spPr>
          <a:xfrm>
            <a:off x="15027131" y="458821"/>
            <a:ext cx="1771281" cy="899349"/>
          </a:xfrm>
          <a:prstGeom prst="rect">
            <a:avLst/>
          </a:prstGeom>
          <a:noFill/>
        </p:spPr>
        <p:txBody>
          <a:bodyPr wrap="square">
            <a:spAutoFit/>
          </a:bodyPr>
          <a:lstStyle/>
          <a:p>
            <a:pPr algn="l">
              <a:lnSpc>
                <a:spcPts val="7574"/>
              </a:lnSpc>
            </a:pPr>
            <a:r>
              <a:rPr lang="en-US" sz="2400" b="1">
                <a:solidFill>
                  <a:srgbClr val="3E67C8"/>
                </a:solidFill>
                <a:latin typeface="Montserrat Semi-Bold"/>
                <a:ea typeface="Montserrat Semi-Bold"/>
                <a:cs typeface="Montserrat Semi-Bold"/>
                <a:sym typeface="Montserrat Semi-Bold"/>
              </a:rPr>
              <a:t>Demo</a:t>
            </a:r>
          </a:p>
        </p:txBody>
      </p:sp>
      <p:pic>
        <p:nvPicPr>
          <p:cNvPr id="21" name="Picture 20" descr="A logo for a beauty salon&#10;&#10;Description automatically generated">
            <a:extLst>
              <a:ext uri="{FF2B5EF4-FFF2-40B4-BE49-F238E27FC236}">
                <a16:creationId xmlns:a16="http://schemas.microsoft.com/office/drawing/2014/main" id="{F3E5926C-EEE8-00B9-60AE-7592413135B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51867" y="3576931"/>
            <a:ext cx="5470490" cy="26895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3"/>
                                        </p:tgtEl>
                                        <p:attrNameLst>
                                          <p:attrName>ppt_w</p:attrName>
                                        </p:attrNameLst>
                                      </p:cBhvr>
                                      <p:tavLst>
                                        <p:tav tm="0">
                                          <p:val>
                                            <p:strVal val="ppt_w"/>
                                          </p:val>
                                        </p:tav>
                                        <p:tav tm="100000">
                                          <p:val>
                                            <p:fltVal val="0"/>
                                          </p:val>
                                        </p:tav>
                                      </p:tavLst>
                                    </p:anim>
                                    <p:anim calcmode="lin" valueType="num">
                                      <p:cBhvr>
                                        <p:cTn id="7" dur="500"/>
                                        <p:tgtEl>
                                          <p:spTgt spid="3"/>
                                        </p:tgtEl>
                                        <p:attrNameLst>
                                          <p:attrName>ppt_h</p:attrName>
                                        </p:attrNameLst>
                                      </p:cBhvr>
                                      <p:tavLst>
                                        <p:tav tm="0">
                                          <p:val>
                                            <p:strVal val="ppt_h"/>
                                          </p:val>
                                        </p:tav>
                                        <p:tav tm="100000">
                                          <p:val>
                                            <p:fltVal val="0"/>
                                          </p:val>
                                        </p:tav>
                                      </p:tavLst>
                                    </p:anim>
                                    <p:animEffect transition="out" filter="fade">
                                      <p:cBhvr>
                                        <p:cTn id="8" dur="500"/>
                                        <p:tgtEl>
                                          <p:spTgt spid="3"/>
                                        </p:tgtEl>
                                      </p:cBhvr>
                                    </p:animEffect>
                                    <p:set>
                                      <p:cBhvr>
                                        <p:cTn id="9" dur="1" fill="hold">
                                          <p:stCondLst>
                                            <p:cond delay="499"/>
                                          </p:stCondLst>
                                        </p:cTn>
                                        <p:tgtEl>
                                          <p:spTgt spid="3"/>
                                        </p:tgtEl>
                                        <p:attrNameLst>
                                          <p:attrName>style.visibility</p:attrName>
                                        </p:attrNameLst>
                                      </p:cBhvr>
                                      <p:to>
                                        <p:strVal val="hidden"/>
                                      </p:to>
                                    </p:set>
                                  </p:childTnLst>
                                </p:cTn>
                              </p:par>
                              <p:par>
                                <p:cTn id="10" presetID="53" presetClass="exit" presetSubtype="32" fill="hold" nodeType="withEffect">
                                  <p:stCondLst>
                                    <p:cond delay="0"/>
                                  </p:stCondLst>
                                  <p:childTnLst>
                                    <p:anim calcmode="lin" valueType="num">
                                      <p:cBhvr>
                                        <p:cTn id="11" dur="500"/>
                                        <p:tgtEl>
                                          <p:spTgt spid="5"/>
                                        </p:tgtEl>
                                        <p:attrNameLst>
                                          <p:attrName>ppt_w</p:attrName>
                                        </p:attrNameLst>
                                      </p:cBhvr>
                                      <p:tavLst>
                                        <p:tav tm="0">
                                          <p:val>
                                            <p:strVal val="ppt_w"/>
                                          </p:val>
                                        </p:tav>
                                        <p:tav tm="100000">
                                          <p:val>
                                            <p:fltVal val="0"/>
                                          </p:val>
                                        </p:tav>
                                      </p:tavLst>
                                    </p:anim>
                                    <p:anim calcmode="lin" valueType="num">
                                      <p:cBhvr>
                                        <p:cTn id="12" dur="500"/>
                                        <p:tgtEl>
                                          <p:spTgt spid="5"/>
                                        </p:tgtEl>
                                        <p:attrNameLst>
                                          <p:attrName>ppt_h</p:attrName>
                                        </p:attrNameLst>
                                      </p:cBhvr>
                                      <p:tavLst>
                                        <p:tav tm="0">
                                          <p:val>
                                            <p:strVal val="ppt_h"/>
                                          </p:val>
                                        </p:tav>
                                        <p:tav tm="100000">
                                          <p:val>
                                            <p:fltVal val="0"/>
                                          </p:val>
                                        </p:tav>
                                      </p:tavLst>
                                    </p:anim>
                                    <p:animEffect transition="out" filter="fade">
                                      <p:cBhvr>
                                        <p:cTn id="13" dur="500"/>
                                        <p:tgtEl>
                                          <p:spTgt spid="5"/>
                                        </p:tgtEl>
                                      </p:cBhvr>
                                    </p:animEffect>
                                    <p:set>
                                      <p:cBhvr>
                                        <p:cTn id="14" dur="1" fill="hold">
                                          <p:stCondLst>
                                            <p:cond delay="499"/>
                                          </p:stCondLst>
                                        </p:cTn>
                                        <p:tgtEl>
                                          <p:spTgt spid="5"/>
                                        </p:tgtEl>
                                        <p:attrNameLst>
                                          <p:attrName>style.visibility</p:attrName>
                                        </p:attrNameLst>
                                      </p:cBhvr>
                                      <p:to>
                                        <p:strVal val="hidden"/>
                                      </p:to>
                                    </p:set>
                                  </p:childTnLst>
                                </p:cTn>
                              </p:par>
                              <p:par>
                                <p:cTn id="15" presetID="53" presetClass="exit" presetSubtype="32" fill="hold" grpId="0" nodeType="withEffect">
                                  <p:stCondLst>
                                    <p:cond delay="0"/>
                                  </p:stCondLst>
                                  <p:childTnLst>
                                    <p:anim calcmode="lin" valueType="num">
                                      <p:cBhvr>
                                        <p:cTn id="16" dur="500"/>
                                        <p:tgtEl>
                                          <p:spTgt spid="19"/>
                                        </p:tgtEl>
                                        <p:attrNameLst>
                                          <p:attrName>ppt_w</p:attrName>
                                        </p:attrNameLst>
                                      </p:cBhvr>
                                      <p:tavLst>
                                        <p:tav tm="0">
                                          <p:val>
                                            <p:strVal val="ppt_w"/>
                                          </p:val>
                                        </p:tav>
                                        <p:tav tm="100000">
                                          <p:val>
                                            <p:fltVal val="0"/>
                                          </p:val>
                                        </p:tav>
                                      </p:tavLst>
                                    </p:anim>
                                    <p:anim calcmode="lin" valueType="num">
                                      <p:cBhvr>
                                        <p:cTn id="17" dur="500"/>
                                        <p:tgtEl>
                                          <p:spTgt spid="19"/>
                                        </p:tgtEl>
                                        <p:attrNameLst>
                                          <p:attrName>ppt_h</p:attrName>
                                        </p:attrNameLst>
                                      </p:cBhvr>
                                      <p:tavLst>
                                        <p:tav tm="0">
                                          <p:val>
                                            <p:strVal val="ppt_h"/>
                                          </p:val>
                                        </p:tav>
                                        <p:tav tm="100000">
                                          <p:val>
                                            <p:fltVal val="0"/>
                                          </p:val>
                                        </p:tav>
                                      </p:tavLst>
                                    </p:anim>
                                    <p:animEffect transition="out" filter="fade">
                                      <p:cBhvr>
                                        <p:cTn id="18" dur="500"/>
                                        <p:tgtEl>
                                          <p:spTgt spid="19"/>
                                        </p:tgtEl>
                                      </p:cBhvr>
                                    </p:animEffect>
                                    <p:set>
                                      <p:cBhvr>
                                        <p:cTn id="19" dur="1" fill="hold">
                                          <p:stCondLst>
                                            <p:cond delay="499"/>
                                          </p:stCondLst>
                                        </p:cTn>
                                        <p:tgtEl>
                                          <p:spTgt spid="19"/>
                                        </p:tgtEl>
                                        <p:attrNameLst>
                                          <p:attrName>style.visibility</p:attrName>
                                        </p:attrNameLst>
                                      </p:cBhvr>
                                      <p:to>
                                        <p:strVal val="hidden"/>
                                      </p:to>
                                    </p:set>
                                  </p:childTnLst>
                                </p:cTn>
                              </p:par>
                              <p:par>
                                <p:cTn id="20" presetID="53" presetClass="exit" presetSubtype="32" fill="hold" nodeType="withEffect">
                                  <p:stCondLst>
                                    <p:cond delay="0"/>
                                  </p:stCondLst>
                                  <p:childTnLst>
                                    <p:anim calcmode="lin" valueType="num">
                                      <p:cBhvr>
                                        <p:cTn id="21" dur="500"/>
                                        <p:tgtEl>
                                          <p:spTgt spid="8"/>
                                        </p:tgtEl>
                                        <p:attrNameLst>
                                          <p:attrName>ppt_w</p:attrName>
                                        </p:attrNameLst>
                                      </p:cBhvr>
                                      <p:tavLst>
                                        <p:tav tm="0">
                                          <p:val>
                                            <p:strVal val="ppt_w"/>
                                          </p:val>
                                        </p:tav>
                                        <p:tav tm="100000">
                                          <p:val>
                                            <p:fltVal val="0"/>
                                          </p:val>
                                        </p:tav>
                                      </p:tavLst>
                                    </p:anim>
                                    <p:anim calcmode="lin" valueType="num">
                                      <p:cBhvr>
                                        <p:cTn id="22" dur="500"/>
                                        <p:tgtEl>
                                          <p:spTgt spid="8"/>
                                        </p:tgtEl>
                                        <p:attrNameLst>
                                          <p:attrName>ppt_h</p:attrName>
                                        </p:attrNameLst>
                                      </p:cBhvr>
                                      <p:tavLst>
                                        <p:tav tm="0">
                                          <p:val>
                                            <p:strVal val="ppt_h"/>
                                          </p:val>
                                        </p:tav>
                                        <p:tav tm="100000">
                                          <p:val>
                                            <p:fltVal val="0"/>
                                          </p:val>
                                        </p:tav>
                                      </p:tavLst>
                                    </p:anim>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par>
                                <p:cTn id="25" presetID="53" presetClass="exit" presetSubtype="32" fill="hold" grpId="0" nodeType="withEffect">
                                  <p:stCondLst>
                                    <p:cond delay="0"/>
                                  </p:stCondLst>
                                  <p:childTnLst>
                                    <p:anim calcmode="lin" valueType="num">
                                      <p:cBhvr>
                                        <p:cTn id="26" dur="500"/>
                                        <p:tgtEl>
                                          <p:spTgt spid="18"/>
                                        </p:tgtEl>
                                        <p:attrNameLst>
                                          <p:attrName>ppt_w</p:attrName>
                                        </p:attrNameLst>
                                      </p:cBhvr>
                                      <p:tavLst>
                                        <p:tav tm="0">
                                          <p:val>
                                            <p:strVal val="ppt_w"/>
                                          </p:val>
                                        </p:tav>
                                        <p:tav tm="100000">
                                          <p:val>
                                            <p:fltVal val="0"/>
                                          </p:val>
                                        </p:tav>
                                      </p:tavLst>
                                    </p:anim>
                                    <p:anim calcmode="lin" valueType="num">
                                      <p:cBhvr>
                                        <p:cTn id="27" dur="500"/>
                                        <p:tgtEl>
                                          <p:spTgt spid="18"/>
                                        </p:tgtEl>
                                        <p:attrNameLst>
                                          <p:attrName>ppt_h</p:attrName>
                                        </p:attrNameLst>
                                      </p:cBhvr>
                                      <p:tavLst>
                                        <p:tav tm="0">
                                          <p:val>
                                            <p:strVal val="ppt_h"/>
                                          </p:val>
                                        </p:tav>
                                        <p:tav tm="100000">
                                          <p:val>
                                            <p:fltVal val="0"/>
                                          </p:val>
                                        </p:tav>
                                      </p:tavLst>
                                    </p:anim>
                                    <p:animEffect transition="out" filter="fade">
                                      <p:cBhvr>
                                        <p:cTn id="28" dur="500"/>
                                        <p:tgtEl>
                                          <p:spTgt spid="18"/>
                                        </p:tgtEl>
                                      </p:cBhvr>
                                    </p:animEffect>
                                    <p:set>
                                      <p:cBhvr>
                                        <p:cTn id="29" dur="1" fill="hold">
                                          <p:stCondLst>
                                            <p:cond delay="499"/>
                                          </p:stCondLst>
                                        </p:cTn>
                                        <p:tgtEl>
                                          <p:spTgt spid="18"/>
                                        </p:tgtEl>
                                        <p:attrNameLst>
                                          <p:attrName>style.visibility</p:attrName>
                                        </p:attrNameLst>
                                      </p:cBhvr>
                                      <p:to>
                                        <p:strVal val="hidden"/>
                                      </p:to>
                                    </p:set>
                                  </p:childTnLst>
                                </p:cTn>
                              </p:par>
                              <p:par>
                                <p:cTn id="30" presetID="53" presetClass="exit" presetSubtype="32" fill="hold" grpId="0" nodeType="withEffect">
                                  <p:stCondLst>
                                    <p:cond delay="0"/>
                                  </p:stCondLst>
                                  <p:childTnLst>
                                    <p:anim calcmode="lin" valueType="num">
                                      <p:cBhvr>
                                        <p:cTn id="31" dur="500"/>
                                        <p:tgtEl>
                                          <p:spTgt spid="30"/>
                                        </p:tgtEl>
                                        <p:attrNameLst>
                                          <p:attrName>ppt_w</p:attrName>
                                        </p:attrNameLst>
                                      </p:cBhvr>
                                      <p:tavLst>
                                        <p:tav tm="0">
                                          <p:val>
                                            <p:strVal val="ppt_w"/>
                                          </p:val>
                                        </p:tav>
                                        <p:tav tm="100000">
                                          <p:val>
                                            <p:fltVal val="0"/>
                                          </p:val>
                                        </p:tav>
                                      </p:tavLst>
                                    </p:anim>
                                    <p:anim calcmode="lin" valueType="num">
                                      <p:cBhvr>
                                        <p:cTn id="32" dur="500"/>
                                        <p:tgtEl>
                                          <p:spTgt spid="30"/>
                                        </p:tgtEl>
                                        <p:attrNameLst>
                                          <p:attrName>ppt_h</p:attrName>
                                        </p:attrNameLst>
                                      </p:cBhvr>
                                      <p:tavLst>
                                        <p:tav tm="0">
                                          <p:val>
                                            <p:strVal val="ppt_h"/>
                                          </p:val>
                                        </p:tav>
                                        <p:tav tm="100000">
                                          <p:val>
                                            <p:fltVal val="0"/>
                                          </p:val>
                                        </p:tav>
                                      </p:tavLst>
                                    </p:anim>
                                    <p:animEffect transition="out" filter="fade">
                                      <p:cBhvr>
                                        <p:cTn id="33" dur="500"/>
                                        <p:tgtEl>
                                          <p:spTgt spid="30"/>
                                        </p:tgtEl>
                                      </p:cBhvr>
                                    </p:animEffect>
                                    <p:set>
                                      <p:cBhvr>
                                        <p:cTn id="34" dur="1" fill="hold">
                                          <p:stCondLst>
                                            <p:cond delay="499"/>
                                          </p:stCondLst>
                                        </p:cTn>
                                        <p:tgtEl>
                                          <p:spTgt spid="30"/>
                                        </p:tgtEl>
                                        <p:attrNameLst>
                                          <p:attrName>style.visibility</p:attrName>
                                        </p:attrNameLst>
                                      </p:cBhvr>
                                      <p:to>
                                        <p:strVal val="hidden"/>
                                      </p:to>
                                    </p:set>
                                  </p:childTnLst>
                                </p:cTn>
                              </p:par>
                              <p:par>
                                <p:cTn id="35" presetID="53" presetClass="exit" presetSubtype="32" fill="hold" nodeType="withEffect">
                                  <p:stCondLst>
                                    <p:cond delay="0"/>
                                  </p:stCondLst>
                                  <p:childTnLst>
                                    <p:anim calcmode="lin" valueType="num">
                                      <p:cBhvr>
                                        <p:cTn id="36" dur="500"/>
                                        <p:tgtEl>
                                          <p:spTgt spid="21"/>
                                        </p:tgtEl>
                                        <p:attrNameLst>
                                          <p:attrName>ppt_w</p:attrName>
                                        </p:attrNameLst>
                                      </p:cBhvr>
                                      <p:tavLst>
                                        <p:tav tm="0">
                                          <p:val>
                                            <p:strVal val="ppt_w"/>
                                          </p:val>
                                        </p:tav>
                                        <p:tav tm="100000">
                                          <p:val>
                                            <p:fltVal val="0"/>
                                          </p:val>
                                        </p:tav>
                                      </p:tavLst>
                                    </p:anim>
                                    <p:anim calcmode="lin" valueType="num">
                                      <p:cBhvr>
                                        <p:cTn id="37" dur="500"/>
                                        <p:tgtEl>
                                          <p:spTgt spid="21"/>
                                        </p:tgtEl>
                                        <p:attrNameLst>
                                          <p:attrName>ppt_h</p:attrName>
                                        </p:attrNameLst>
                                      </p:cBhvr>
                                      <p:tavLst>
                                        <p:tav tm="0">
                                          <p:val>
                                            <p:strVal val="ppt_h"/>
                                          </p:val>
                                        </p:tav>
                                        <p:tav tm="100000">
                                          <p:val>
                                            <p:fltVal val="0"/>
                                          </p:val>
                                        </p:tav>
                                      </p:tavLst>
                                    </p:anim>
                                    <p:animEffect transition="out" filter="fade">
                                      <p:cBhvr>
                                        <p:cTn id="38" dur="500"/>
                                        <p:tgtEl>
                                          <p:spTgt spid="21"/>
                                        </p:tgtEl>
                                      </p:cBhvr>
                                    </p:animEffect>
                                    <p:set>
                                      <p:cBhvr>
                                        <p:cTn id="39"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8" grpId="0"/>
      <p:bldP spid="19" grpId="0"/>
      <p:bldP spid="3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449AD-95B6-A352-458C-522020E64EF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5A1F584-A693-FB17-0F1A-92877B18752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0">
            <a:blip r:embed="rId2"/>
            <a:srcRect/>
            <a:stretch>
              <a:fillRect l="-24000" t="-38888" b="-16000"/>
            </a:stretch>
          </a:blipFill>
        </p:spPr>
        <p:txBody>
          <a:bodyPr/>
          <a:lstStyle/>
          <a:p>
            <a:endParaRPr lang="en-US"/>
          </a:p>
        </p:txBody>
      </p:sp>
      <p:sp>
        <p:nvSpPr>
          <p:cNvPr id="4" name="Freeform 4">
            <a:extLst>
              <a:ext uri="{FF2B5EF4-FFF2-40B4-BE49-F238E27FC236}">
                <a16:creationId xmlns:a16="http://schemas.microsoft.com/office/drawing/2014/main" id="{7383F3A4-A720-1AFD-EE07-70D143E08CD2}"/>
              </a:ext>
            </a:extLst>
          </p:cNvPr>
          <p:cNvSpPr/>
          <p:nvPr/>
        </p:nvSpPr>
        <p:spPr>
          <a:xfrm flipH="1" flipV="1">
            <a:off x="10869146" y="-1075259"/>
            <a:ext cx="10066789" cy="8229600"/>
          </a:xfrm>
          <a:custGeom>
            <a:avLst/>
            <a:gdLst/>
            <a:ahLst/>
            <a:cxnLst/>
            <a:rect l="l" t="t" r="r" b="b"/>
            <a:pathLst>
              <a:path w="10066789" h="8229600">
                <a:moveTo>
                  <a:pt x="10066789" y="8229600"/>
                </a:moveTo>
                <a:lnTo>
                  <a:pt x="0" y="8229600"/>
                </a:lnTo>
                <a:lnTo>
                  <a:pt x="0" y="0"/>
                </a:lnTo>
                <a:lnTo>
                  <a:pt x="10066789" y="0"/>
                </a:lnTo>
                <a:lnTo>
                  <a:pt x="10066789" y="8229600"/>
                </a:lnTo>
                <a:close/>
              </a:path>
            </a:pathLst>
          </a:custGeom>
          <a:blipFill>
            <a:blip r:embed="rId3">
              <a:alphaModFix amt="31000"/>
            </a:blip>
            <a:stretch>
              <a:fillRect/>
            </a:stretch>
          </a:blipFill>
        </p:spPr>
        <p:txBody>
          <a:bodyPr/>
          <a:lstStyle/>
          <a:p>
            <a:endParaRPr lang="en-US"/>
          </a:p>
        </p:txBody>
      </p:sp>
      <p:grpSp>
        <p:nvGrpSpPr>
          <p:cNvPr id="8" name="Group 8">
            <a:extLst>
              <a:ext uri="{FF2B5EF4-FFF2-40B4-BE49-F238E27FC236}">
                <a16:creationId xmlns:a16="http://schemas.microsoft.com/office/drawing/2014/main" id="{8BA46E33-A22F-A224-CBB8-251E0DEB4BEC}"/>
              </a:ext>
            </a:extLst>
          </p:cNvPr>
          <p:cNvGrpSpPr/>
          <p:nvPr/>
        </p:nvGrpSpPr>
        <p:grpSpPr>
          <a:xfrm rot="19143905">
            <a:off x="-790318" y="793810"/>
            <a:ext cx="2229637" cy="2229637"/>
            <a:chOff x="0" y="0"/>
            <a:chExt cx="812800" cy="812800"/>
          </a:xfrm>
        </p:grpSpPr>
        <p:sp>
          <p:nvSpPr>
            <p:cNvPr id="9" name="Freeform 9">
              <a:extLst>
                <a:ext uri="{FF2B5EF4-FFF2-40B4-BE49-F238E27FC236}">
                  <a16:creationId xmlns:a16="http://schemas.microsoft.com/office/drawing/2014/main" id="{D531A11E-3EEC-BFE4-9DE1-48D39AF56C9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10" name="TextBox 10">
              <a:extLst>
                <a:ext uri="{FF2B5EF4-FFF2-40B4-BE49-F238E27FC236}">
                  <a16:creationId xmlns:a16="http://schemas.microsoft.com/office/drawing/2014/main" id="{2EA52D21-67FD-7A86-597F-D4508CB63345}"/>
                </a:ext>
              </a:extLst>
            </p:cNvPr>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grpSp>
        <p:nvGrpSpPr>
          <p:cNvPr id="11" name="Group 11">
            <a:extLst>
              <a:ext uri="{FF2B5EF4-FFF2-40B4-BE49-F238E27FC236}">
                <a16:creationId xmlns:a16="http://schemas.microsoft.com/office/drawing/2014/main" id="{1F2B0ED4-6529-708E-B2F0-D0A5E0E74BDA}"/>
              </a:ext>
            </a:extLst>
          </p:cNvPr>
          <p:cNvGrpSpPr/>
          <p:nvPr/>
        </p:nvGrpSpPr>
        <p:grpSpPr>
          <a:xfrm>
            <a:off x="17367864" y="1100865"/>
            <a:ext cx="399158" cy="63290"/>
            <a:chOff x="0" y="0"/>
            <a:chExt cx="105128" cy="16669"/>
          </a:xfrm>
        </p:grpSpPr>
        <p:sp>
          <p:nvSpPr>
            <p:cNvPr id="12" name="Freeform 12">
              <a:extLst>
                <a:ext uri="{FF2B5EF4-FFF2-40B4-BE49-F238E27FC236}">
                  <a16:creationId xmlns:a16="http://schemas.microsoft.com/office/drawing/2014/main" id="{B8C247CD-7C79-642B-D8D1-043AC5D6E0AB}"/>
                </a:ext>
              </a:extLst>
            </p:cNvPr>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13" name="TextBox 13">
              <a:extLst>
                <a:ext uri="{FF2B5EF4-FFF2-40B4-BE49-F238E27FC236}">
                  <a16:creationId xmlns:a16="http://schemas.microsoft.com/office/drawing/2014/main" id="{5A61FC5D-9B30-CDF0-8A60-8DEE71A30967}"/>
                </a:ext>
              </a:extLst>
            </p:cNvPr>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grpSp>
        <p:nvGrpSpPr>
          <p:cNvPr id="14" name="Group 14">
            <a:extLst>
              <a:ext uri="{FF2B5EF4-FFF2-40B4-BE49-F238E27FC236}">
                <a16:creationId xmlns:a16="http://schemas.microsoft.com/office/drawing/2014/main" id="{2AC9C569-4385-2D08-6F72-33C739971F5D}"/>
              </a:ext>
            </a:extLst>
          </p:cNvPr>
          <p:cNvGrpSpPr/>
          <p:nvPr/>
        </p:nvGrpSpPr>
        <p:grpSpPr>
          <a:xfrm>
            <a:off x="17367864" y="1243254"/>
            <a:ext cx="399158" cy="63290"/>
            <a:chOff x="0" y="0"/>
            <a:chExt cx="105128" cy="16669"/>
          </a:xfrm>
        </p:grpSpPr>
        <p:sp>
          <p:nvSpPr>
            <p:cNvPr id="15" name="Freeform 15">
              <a:extLst>
                <a:ext uri="{FF2B5EF4-FFF2-40B4-BE49-F238E27FC236}">
                  <a16:creationId xmlns:a16="http://schemas.microsoft.com/office/drawing/2014/main" id="{CB8A2207-E650-BB6F-CACF-9096770A7407}"/>
                </a:ext>
              </a:extLst>
            </p:cNvPr>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16" name="TextBox 16">
              <a:extLst>
                <a:ext uri="{FF2B5EF4-FFF2-40B4-BE49-F238E27FC236}">
                  <a16:creationId xmlns:a16="http://schemas.microsoft.com/office/drawing/2014/main" id="{7381ED7D-89DA-27E0-F0BB-0A15AD07EB08}"/>
                </a:ext>
              </a:extLst>
            </p:cNvPr>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sp>
        <p:nvSpPr>
          <p:cNvPr id="17" name="Freeform 17">
            <a:extLst>
              <a:ext uri="{FF2B5EF4-FFF2-40B4-BE49-F238E27FC236}">
                <a16:creationId xmlns:a16="http://schemas.microsoft.com/office/drawing/2014/main" id="{2499B776-4E0C-60C1-A48C-912751E5A634}"/>
              </a:ext>
            </a:extLst>
          </p:cNvPr>
          <p:cNvSpPr/>
          <p:nvPr/>
        </p:nvSpPr>
        <p:spPr>
          <a:xfrm>
            <a:off x="17259300" y="9056569"/>
            <a:ext cx="403461" cy="403461"/>
          </a:xfrm>
          <a:custGeom>
            <a:avLst/>
            <a:gdLst/>
            <a:ahLst/>
            <a:cxnLst/>
            <a:rect l="l" t="t" r="r" b="b"/>
            <a:pathLst>
              <a:path w="403461" h="403461">
                <a:moveTo>
                  <a:pt x="0" y="0"/>
                </a:moveTo>
                <a:lnTo>
                  <a:pt x="403461" y="0"/>
                </a:lnTo>
                <a:lnTo>
                  <a:pt x="403461" y="403462"/>
                </a:lnTo>
                <a:lnTo>
                  <a:pt x="0" y="4034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9" name="TextBox 19">
            <a:extLst>
              <a:ext uri="{FF2B5EF4-FFF2-40B4-BE49-F238E27FC236}">
                <a16:creationId xmlns:a16="http://schemas.microsoft.com/office/drawing/2014/main" id="{55CC04E2-1F1B-6E70-18A2-1EF18E051007}"/>
              </a:ext>
            </a:extLst>
          </p:cNvPr>
          <p:cNvSpPr txBox="1"/>
          <p:nvPr/>
        </p:nvSpPr>
        <p:spPr>
          <a:xfrm>
            <a:off x="1168242" y="3015469"/>
            <a:ext cx="11409111" cy="1035155"/>
          </a:xfrm>
          <a:prstGeom prst="rect">
            <a:avLst/>
          </a:prstGeom>
        </p:spPr>
        <p:txBody>
          <a:bodyPr wrap="square" lIns="0" tIns="0" rIns="0" bIns="0" rtlCol="0" anchor="t">
            <a:spAutoFit/>
          </a:bodyPr>
          <a:lstStyle/>
          <a:p>
            <a:pPr algn="l">
              <a:lnSpc>
                <a:spcPts val="7574"/>
              </a:lnSpc>
            </a:pPr>
            <a:r>
              <a:rPr lang="en-US" sz="9600" b="1">
                <a:solidFill>
                  <a:srgbClr val="3E67C8"/>
                </a:solidFill>
                <a:latin typeface="Montserrat Ultra-Bold"/>
                <a:ea typeface="Montserrat Ultra-Bold"/>
                <a:cs typeface="Montserrat Ultra-Bold"/>
                <a:sym typeface="Montserrat Ultra-Bold"/>
              </a:rPr>
              <a:t>Giới thiệu đề tài  </a:t>
            </a:r>
          </a:p>
        </p:txBody>
      </p:sp>
      <p:sp>
        <p:nvSpPr>
          <p:cNvPr id="27" name="AutoShape 27">
            <a:extLst>
              <a:ext uri="{FF2B5EF4-FFF2-40B4-BE49-F238E27FC236}">
                <a16:creationId xmlns:a16="http://schemas.microsoft.com/office/drawing/2014/main" id="{C1705BEB-0BD1-F4B0-9D58-A6FCB5FAA729}"/>
              </a:ext>
            </a:extLst>
          </p:cNvPr>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txBody>
          <a:bodyPr/>
          <a:lstStyle/>
          <a:p>
            <a:endParaRPr lang="en-US"/>
          </a:p>
        </p:txBody>
      </p:sp>
      <p:sp>
        <p:nvSpPr>
          <p:cNvPr id="30" name="TextBox 18">
            <a:extLst>
              <a:ext uri="{FF2B5EF4-FFF2-40B4-BE49-F238E27FC236}">
                <a16:creationId xmlns:a16="http://schemas.microsoft.com/office/drawing/2014/main" id="{44F8D9C1-E545-F3A8-2523-4A016210AEC7}"/>
              </a:ext>
            </a:extLst>
          </p:cNvPr>
          <p:cNvSpPr txBox="1"/>
          <p:nvPr/>
        </p:nvSpPr>
        <p:spPr>
          <a:xfrm>
            <a:off x="1935226" y="4427854"/>
            <a:ext cx="11103005" cy="3801746"/>
          </a:xfrm>
          <a:prstGeom prst="rect">
            <a:avLst/>
          </a:prstGeom>
        </p:spPr>
        <p:txBody>
          <a:bodyPr wrap="square" lIns="0" tIns="0" rIns="0" bIns="0" rtlCol="0" anchor="t">
            <a:spAutoFit/>
          </a:bodyPr>
          <a:lstStyle/>
          <a:p>
            <a:pPr algn="l">
              <a:lnSpc>
                <a:spcPts val="7574"/>
              </a:lnSpc>
            </a:pPr>
            <a:r>
              <a:rPr lang="en-US" sz="4400">
                <a:solidFill>
                  <a:srgbClr val="262626"/>
                </a:solidFill>
                <a:latin typeface="-apple-system"/>
                <a:ea typeface="Montserrat Semi-Bold"/>
                <a:cs typeface="Montserrat Semi-Bold"/>
                <a:sym typeface="Montserrat Semi-Bold"/>
              </a:rPr>
              <a:t>Xây dựng thành công website bán mỹ phẩm đáp ứng như cầu cơ bản quản lý sản phẩm admin và trang giao diện dành cho người dùng để xem và có thể lựa chọn sản phẩm mua theo nhu cầu</a:t>
            </a:r>
            <a:endParaRPr lang="en-US" sz="4400" b="1">
              <a:solidFill>
                <a:srgbClr val="3E67C8"/>
              </a:solidFill>
              <a:latin typeface="Montserrat Semi-Bold"/>
              <a:ea typeface="Montserrat Semi-Bold"/>
              <a:cs typeface="Montserrat Semi-Bold"/>
              <a:sym typeface="Montserrat Semi-Bold"/>
            </a:endParaRPr>
          </a:p>
        </p:txBody>
      </p:sp>
      <p:sp>
        <p:nvSpPr>
          <p:cNvPr id="34" name="TextBox 33">
            <a:extLst>
              <a:ext uri="{FF2B5EF4-FFF2-40B4-BE49-F238E27FC236}">
                <a16:creationId xmlns:a16="http://schemas.microsoft.com/office/drawing/2014/main" id="{680C03B0-8D7C-B305-71A2-EE7AD033D892}"/>
              </a:ext>
            </a:extLst>
          </p:cNvPr>
          <p:cNvSpPr txBox="1"/>
          <p:nvPr/>
        </p:nvSpPr>
        <p:spPr>
          <a:xfrm>
            <a:off x="8533945" y="407602"/>
            <a:ext cx="2400027" cy="924677"/>
          </a:xfrm>
          <a:prstGeom prst="rect">
            <a:avLst/>
          </a:prstGeom>
          <a:noFill/>
        </p:spPr>
        <p:txBody>
          <a:bodyPr wrap="square">
            <a:spAutoFit/>
          </a:bodyPr>
          <a:lstStyle/>
          <a:p>
            <a:pPr algn="l">
              <a:lnSpc>
                <a:spcPts val="7574"/>
              </a:lnSpc>
            </a:pPr>
            <a:r>
              <a:rPr lang="en-US" sz="3200" b="1">
                <a:latin typeface="Montserrat Semi-Bold"/>
                <a:ea typeface="Montserrat Semi-Bold"/>
                <a:cs typeface="Montserrat Semi-Bold"/>
                <a:sym typeface="Montserrat Semi-Bold"/>
              </a:rPr>
              <a:t>Giới Thiệu</a:t>
            </a:r>
          </a:p>
        </p:txBody>
      </p:sp>
      <p:sp>
        <p:nvSpPr>
          <p:cNvPr id="36" name="TextBox 35">
            <a:extLst>
              <a:ext uri="{FF2B5EF4-FFF2-40B4-BE49-F238E27FC236}">
                <a16:creationId xmlns:a16="http://schemas.microsoft.com/office/drawing/2014/main" id="{6DC5554F-9E4E-C658-F6EC-356FE5F7DE15}"/>
              </a:ext>
            </a:extLst>
          </p:cNvPr>
          <p:cNvSpPr txBox="1"/>
          <p:nvPr/>
        </p:nvSpPr>
        <p:spPr>
          <a:xfrm>
            <a:off x="12094911" y="426175"/>
            <a:ext cx="1771281" cy="899349"/>
          </a:xfrm>
          <a:prstGeom prst="rect">
            <a:avLst/>
          </a:prstGeom>
          <a:noFill/>
        </p:spPr>
        <p:txBody>
          <a:bodyPr wrap="square">
            <a:spAutoFit/>
          </a:bodyPr>
          <a:lstStyle/>
          <a:p>
            <a:pPr algn="l">
              <a:lnSpc>
                <a:spcPts val="7574"/>
              </a:lnSpc>
            </a:pPr>
            <a:r>
              <a:rPr lang="en-US" sz="2400" b="1">
                <a:solidFill>
                  <a:srgbClr val="3E67C8"/>
                </a:solidFill>
                <a:latin typeface="Montserrat Semi-Bold"/>
                <a:ea typeface="Montserrat Semi-Bold"/>
                <a:cs typeface="Montserrat Semi-Bold"/>
                <a:sym typeface="Montserrat Semi-Bold"/>
              </a:rPr>
              <a:t>Nội Dung</a:t>
            </a:r>
          </a:p>
        </p:txBody>
      </p:sp>
      <p:sp>
        <p:nvSpPr>
          <p:cNvPr id="37" name="TextBox 36">
            <a:extLst>
              <a:ext uri="{FF2B5EF4-FFF2-40B4-BE49-F238E27FC236}">
                <a16:creationId xmlns:a16="http://schemas.microsoft.com/office/drawing/2014/main" id="{9D55E37D-585A-B4E3-F61E-31374322262C}"/>
              </a:ext>
            </a:extLst>
          </p:cNvPr>
          <p:cNvSpPr txBox="1"/>
          <p:nvPr/>
        </p:nvSpPr>
        <p:spPr>
          <a:xfrm>
            <a:off x="15027131" y="458821"/>
            <a:ext cx="1771281" cy="899349"/>
          </a:xfrm>
          <a:prstGeom prst="rect">
            <a:avLst/>
          </a:prstGeom>
          <a:noFill/>
        </p:spPr>
        <p:txBody>
          <a:bodyPr wrap="square">
            <a:spAutoFit/>
          </a:bodyPr>
          <a:lstStyle/>
          <a:p>
            <a:pPr algn="l">
              <a:lnSpc>
                <a:spcPts val="7574"/>
              </a:lnSpc>
            </a:pPr>
            <a:r>
              <a:rPr lang="en-US" sz="2400" b="1">
                <a:solidFill>
                  <a:srgbClr val="3E67C8"/>
                </a:solidFill>
                <a:latin typeface="Montserrat Semi-Bold"/>
                <a:ea typeface="Montserrat Semi-Bold"/>
                <a:cs typeface="Montserrat Semi-Bold"/>
                <a:sym typeface="Montserrat Semi-Bold"/>
              </a:rPr>
              <a:t>Demo</a:t>
            </a:r>
          </a:p>
        </p:txBody>
      </p:sp>
      <p:pic>
        <p:nvPicPr>
          <p:cNvPr id="3" name="Picture 2" descr="A logo for a beauty salon&#10;&#10;Description automatically generated">
            <a:extLst>
              <a:ext uri="{FF2B5EF4-FFF2-40B4-BE49-F238E27FC236}">
                <a16:creationId xmlns:a16="http://schemas.microsoft.com/office/drawing/2014/main" id="{D36DBCE4-8519-6D73-AE81-F2F9638B48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139" y="-298058"/>
            <a:ext cx="5470490" cy="2689505"/>
          </a:xfrm>
          <a:prstGeom prst="rect">
            <a:avLst/>
          </a:prstGeom>
        </p:spPr>
      </p:pic>
      <p:sp>
        <p:nvSpPr>
          <p:cNvPr id="5" name="Freeform 11">
            <a:extLst>
              <a:ext uri="{FF2B5EF4-FFF2-40B4-BE49-F238E27FC236}">
                <a16:creationId xmlns:a16="http://schemas.microsoft.com/office/drawing/2014/main" id="{6C46CCD2-46EC-2EA6-5367-D881A484A8FF}"/>
              </a:ext>
            </a:extLst>
          </p:cNvPr>
          <p:cNvSpPr/>
          <p:nvPr/>
        </p:nvSpPr>
        <p:spPr>
          <a:xfrm>
            <a:off x="13866192" y="3167876"/>
            <a:ext cx="4135786" cy="4578896"/>
          </a:xfrm>
          <a:custGeom>
            <a:avLst/>
            <a:gdLst/>
            <a:ahLst/>
            <a:cxnLst/>
            <a:rect l="l" t="t" r="r" b="b"/>
            <a:pathLst>
              <a:path w="6190978" h="6754909">
                <a:moveTo>
                  <a:pt x="0" y="0"/>
                </a:moveTo>
                <a:lnTo>
                  <a:pt x="6190979" y="0"/>
                </a:lnTo>
                <a:lnTo>
                  <a:pt x="6190979" y="6754909"/>
                </a:lnTo>
                <a:lnTo>
                  <a:pt x="0" y="67549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extLst>
      <p:ext uri="{BB962C8B-B14F-4D97-AF65-F5344CB8AC3E}">
        <p14:creationId xmlns:p14="http://schemas.microsoft.com/office/powerpoint/2010/main" val="140011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nodeType="withEffect">
                                  <p:stCondLst>
                                    <p:cond delay="0"/>
                                  </p:stCondLst>
                                  <p:childTnLst>
                                    <p:anim calcmode="lin" valueType="num">
                                      <p:cBhvr>
                                        <p:cTn id="6" dur="500"/>
                                        <p:tgtEl>
                                          <p:spTgt spid="3"/>
                                        </p:tgtEl>
                                        <p:attrNameLst>
                                          <p:attrName>ppt_w</p:attrName>
                                        </p:attrNameLst>
                                      </p:cBhvr>
                                      <p:tavLst>
                                        <p:tav tm="0">
                                          <p:val>
                                            <p:strVal val="ppt_w"/>
                                          </p:val>
                                        </p:tav>
                                        <p:tav tm="100000">
                                          <p:val>
                                            <p:fltVal val="0"/>
                                          </p:val>
                                        </p:tav>
                                      </p:tavLst>
                                    </p:anim>
                                    <p:anim calcmode="lin" valueType="num">
                                      <p:cBhvr>
                                        <p:cTn id="7" dur="500"/>
                                        <p:tgtEl>
                                          <p:spTgt spid="3"/>
                                        </p:tgtEl>
                                        <p:attrNameLst>
                                          <p:attrName>ppt_h</p:attrName>
                                        </p:attrNameLst>
                                      </p:cBhvr>
                                      <p:tavLst>
                                        <p:tav tm="0">
                                          <p:val>
                                            <p:strVal val="ppt_h"/>
                                          </p:val>
                                        </p:tav>
                                        <p:tav tm="100000">
                                          <p:val>
                                            <p:fltVal val="0"/>
                                          </p:val>
                                        </p:tav>
                                      </p:tavLst>
                                    </p:anim>
                                    <p:animEffect transition="out" filter="fade">
                                      <p:cBhvr>
                                        <p:cTn id="8" dur="500"/>
                                        <p:tgtEl>
                                          <p:spTgt spid="3"/>
                                        </p:tgtEl>
                                      </p:cBhvr>
                                    </p:animEffect>
                                    <p:set>
                                      <p:cBhvr>
                                        <p:cTn id="9" dur="1" fill="hold">
                                          <p:stCondLst>
                                            <p:cond delay="499"/>
                                          </p:stCondLst>
                                        </p:cTn>
                                        <p:tgtEl>
                                          <p:spTgt spid="3"/>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p:cTn id="19" dur="500" fill="hold"/>
                                        <p:tgtEl>
                                          <p:spTgt spid="30"/>
                                        </p:tgtEl>
                                        <p:attrNameLst>
                                          <p:attrName>ppt_w</p:attrName>
                                        </p:attrNameLst>
                                      </p:cBhvr>
                                      <p:tavLst>
                                        <p:tav tm="0">
                                          <p:val>
                                            <p:fltVal val="0"/>
                                          </p:val>
                                        </p:tav>
                                        <p:tav tm="100000">
                                          <p:val>
                                            <p:strVal val="#ppt_w"/>
                                          </p:val>
                                        </p:tav>
                                      </p:tavLst>
                                    </p:anim>
                                    <p:anim calcmode="lin" valueType="num">
                                      <p:cBhvr>
                                        <p:cTn id="20" dur="500" fill="hold"/>
                                        <p:tgtEl>
                                          <p:spTgt spid="30"/>
                                        </p:tgtEl>
                                        <p:attrNameLst>
                                          <p:attrName>ppt_h</p:attrName>
                                        </p:attrNameLst>
                                      </p:cBhvr>
                                      <p:tavLst>
                                        <p:tav tm="0">
                                          <p:val>
                                            <p:fltVal val="0"/>
                                          </p:val>
                                        </p:tav>
                                        <p:tav tm="100000">
                                          <p:val>
                                            <p:strVal val="#ppt_h"/>
                                          </p:val>
                                        </p:tav>
                                      </p:tavLst>
                                    </p:anim>
                                    <p:animEffect transition="in" filter="fade">
                                      <p:cBhvr>
                                        <p:cTn id="21" dur="500"/>
                                        <p:tgtEl>
                                          <p:spTgt spid="30"/>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p:cTn id="24" dur="500" fill="hold"/>
                                        <p:tgtEl>
                                          <p:spTgt spid="2"/>
                                        </p:tgtEl>
                                        <p:attrNameLst>
                                          <p:attrName>ppt_w</p:attrName>
                                        </p:attrNameLst>
                                      </p:cBhvr>
                                      <p:tavLst>
                                        <p:tav tm="0">
                                          <p:val>
                                            <p:fltVal val="0"/>
                                          </p:val>
                                        </p:tav>
                                        <p:tav tm="100000">
                                          <p:val>
                                            <p:strVal val="#ppt_w"/>
                                          </p:val>
                                        </p:tav>
                                      </p:tavLst>
                                    </p:anim>
                                    <p:anim calcmode="lin" valueType="num">
                                      <p:cBhvr>
                                        <p:cTn id="25" dur="500" fill="hold"/>
                                        <p:tgtEl>
                                          <p:spTgt spid="2"/>
                                        </p:tgtEl>
                                        <p:attrNameLst>
                                          <p:attrName>ppt_h</p:attrName>
                                        </p:attrNameLst>
                                      </p:cBhvr>
                                      <p:tavLst>
                                        <p:tav tm="0">
                                          <p:val>
                                            <p:fltVal val="0"/>
                                          </p:val>
                                        </p:tav>
                                        <p:tav tm="100000">
                                          <p:val>
                                            <p:strVal val="#ppt_h"/>
                                          </p:val>
                                        </p:tav>
                                      </p:tavLst>
                                    </p:anim>
                                    <p:animEffect transition="in" filter="fade">
                                      <p:cBhvr>
                                        <p:cTn id="26" dur="500"/>
                                        <p:tgtEl>
                                          <p:spTgt spid="2"/>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p:cTn id="29" dur="500" fill="hold"/>
                                        <p:tgtEl>
                                          <p:spTgt spid="19"/>
                                        </p:tgtEl>
                                        <p:attrNameLst>
                                          <p:attrName>ppt_w</p:attrName>
                                        </p:attrNameLst>
                                      </p:cBhvr>
                                      <p:tavLst>
                                        <p:tav tm="0">
                                          <p:val>
                                            <p:fltVal val="0"/>
                                          </p:val>
                                        </p:tav>
                                        <p:tav tm="100000">
                                          <p:val>
                                            <p:strVal val="#ppt_w"/>
                                          </p:val>
                                        </p:tav>
                                      </p:tavLst>
                                    </p:anim>
                                    <p:anim calcmode="lin" valueType="num">
                                      <p:cBhvr>
                                        <p:cTn id="30" dur="500" fill="hold"/>
                                        <p:tgtEl>
                                          <p:spTgt spid="19"/>
                                        </p:tgtEl>
                                        <p:attrNameLst>
                                          <p:attrName>ppt_h</p:attrName>
                                        </p:attrNameLst>
                                      </p:cBhvr>
                                      <p:tavLst>
                                        <p:tav tm="0">
                                          <p:val>
                                            <p:fltVal val="0"/>
                                          </p:val>
                                        </p:tav>
                                        <p:tav tm="100000">
                                          <p:val>
                                            <p:strVal val="#ppt_h"/>
                                          </p:val>
                                        </p:tav>
                                      </p:tavLst>
                                    </p:anim>
                                    <p:animEffect transition="in" filter="fade">
                                      <p:cBhvr>
                                        <p:cTn id="3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9" grpId="0"/>
      <p:bldP spid="30" grpId="0"/>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89F5D-AF23-70E1-341E-8C9DEA865B7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7E97561-8E1C-AC03-A88E-111B3D444B8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0">
            <a:blip r:embed="rId2"/>
            <a:srcRect/>
            <a:stretch>
              <a:fillRect l="-24000" t="-38888" b="-16000"/>
            </a:stretch>
          </a:blipFill>
        </p:spPr>
        <p:txBody>
          <a:bodyPr/>
          <a:lstStyle/>
          <a:p>
            <a:endParaRPr lang="en-US"/>
          </a:p>
        </p:txBody>
      </p:sp>
      <p:sp>
        <p:nvSpPr>
          <p:cNvPr id="4" name="Freeform 4">
            <a:extLst>
              <a:ext uri="{FF2B5EF4-FFF2-40B4-BE49-F238E27FC236}">
                <a16:creationId xmlns:a16="http://schemas.microsoft.com/office/drawing/2014/main" id="{DBD74A47-0047-7485-2F02-6157B478B5CD}"/>
              </a:ext>
            </a:extLst>
          </p:cNvPr>
          <p:cNvSpPr/>
          <p:nvPr/>
        </p:nvSpPr>
        <p:spPr>
          <a:xfrm flipH="1" flipV="1">
            <a:off x="12907507" y="5301095"/>
            <a:ext cx="10066789" cy="8229600"/>
          </a:xfrm>
          <a:custGeom>
            <a:avLst/>
            <a:gdLst/>
            <a:ahLst/>
            <a:cxnLst/>
            <a:rect l="l" t="t" r="r" b="b"/>
            <a:pathLst>
              <a:path w="10066789" h="8229600">
                <a:moveTo>
                  <a:pt x="10066789" y="8229600"/>
                </a:moveTo>
                <a:lnTo>
                  <a:pt x="0" y="8229600"/>
                </a:lnTo>
                <a:lnTo>
                  <a:pt x="0" y="0"/>
                </a:lnTo>
                <a:lnTo>
                  <a:pt x="10066789" y="0"/>
                </a:lnTo>
                <a:lnTo>
                  <a:pt x="10066789" y="8229600"/>
                </a:lnTo>
                <a:close/>
              </a:path>
            </a:pathLst>
          </a:custGeom>
          <a:blipFill>
            <a:blip r:embed="rId3">
              <a:alphaModFix amt="31000"/>
            </a:blip>
            <a:stretch>
              <a:fillRect/>
            </a:stretch>
          </a:blipFill>
        </p:spPr>
        <p:txBody>
          <a:bodyPr/>
          <a:lstStyle/>
          <a:p>
            <a:endParaRPr lang="en-US"/>
          </a:p>
        </p:txBody>
      </p:sp>
      <p:grpSp>
        <p:nvGrpSpPr>
          <p:cNvPr id="11" name="Group 11">
            <a:extLst>
              <a:ext uri="{FF2B5EF4-FFF2-40B4-BE49-F238E27FC236}">
                <a16:creationId xmlns:a16="http://schemas.microsoft.com/office/drawing/2014/main" id="{E12262E5-38D3-B2CC-56E9-AD7B8DD2F66B}"/>
              </a:ext>
            </a:extLst>
          </p:cNvPr>
          <p:cNvGrpSpPr/>
          <p:nvPr/>
        </p:nvGrpSpPr>
        <p:grpSpPr>
          <a:xfrm>
            <a:off x="17367864" y="1100865"/>
            <a:ext cx="399158" cy="63290"/>
            <a:chOff x="0" y="0"/>
            <a:chExt cx="105128" cy="16669"/>
          </a:xfrm>
        </p:grpSpPr>
        <p:sp>
          <p:nvSpPr>
            <p:cNvPr id="12" name="Freeform 12">
              <a:extLst>
                <a:ext uri="{FF2B5EF4-FFF2-40B4-BE49-F238E27FC236}">
                  <a16:creationId xmlns:a16="http://schemas.microsoft.com/office/drawing/2014/main" id="{D2CD4A45-55EB-FFFC-A705-9ABA8E809E2B}"/>
                </a:ext>
              </a:extLst>
            </p:cNvPr>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13" name="TextBox 13">
              <a:extLst>
                <a:ext uri="{FF2B5EF4-FFF2-40B4-BE49-F238E27FC236}">
                  <a16:creationId xmlns:a16="http://schemas.microsoft.com/office/drawing/2014/main" id="{149CDB62-F12E-D286-75F9-DC7EE3E40A7A}"/>
                </a:ext>
              </a:extLst>
            </p:cNvPr>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grpSp>
        <p:nvGrpSpPr>
          <p:cNvPr id="14" name="Group 14">
            <a:extLst>
              <a:ext uri="{FF2B5EF4-FFF2-40B4-BE49-F238E27FC236}">
                <a16:creationId xmlns:a16="http://schemas.microsoft.com/office/drawing/2014/main" id="{5135561C-1D12-917D-F3EE-1BE620F15182}"/>
              </a:ext>
            </a:extLst>
          </p:cNvPr>
          <p:cNvGrpSpPr/>
          <p:nvPr/>
        </p:nvGrpSpPr>
        <p:grpSpPr>
          <a:xfrm>
            <a:off x="17367864" y="1243254"/>
            <a:ext cx="399158" cy="63290"/>
            <a:chOff x="0" y="0"/>
            <a:chExt cx="105128" cy="16669"/>
          </a:xfrm>
        </p:grpSpPr>
        <p:sp>
          <p:nvSpPr>
            <p:cNvPr id="15" name="Freeform 15">
              <a:extLst>
                <a:ext uri="{FF2B5EF4-FFF2-40B4-BE49-F238E27FC236}">
                  <a16:creationId xmlns:a16="http://schemas.microsoft.com/office/drawing/2014/main" id="{997B6069-D1AE-95F3-AD9C-840B5B7B6E76}"/>
                </a:ext>
              </a:extLst>
            </p:cNvPr>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16" name="TextBox 16">
              <a:extLst>
                <a:ext uri="{FF2B5EF4-FFF2-40B4-BE49-F238E27FC236}">
                  <a16:creationId xmlns:a16="http://schemas.microsoft.com/office/drawing/2014/main" id="{74BB8074-8AF3-674E-341A-0BC5FA818A50}"/>
                </a:ext>
              </a:extLst>
            </p:cNvPr>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sp>
        <p:nvSpPr>
          <p:cNvPr id="17" name="Freeform 17">
            <a:extLst>
              <a:ext uri="{FF2B5EF4-FFF2-40B4-BE49-F238E27FC236}">
                <a16:creationId xmlns:a16="http://schemas.microsoft.com/office/drawing/2014/main" id="{B4961FB7-5046-BCF1-B505-4AE4C85F095F}"/>
              </a:ext>
            </a:extLst>
          </p:cNvPr>
          <p:cNvSpPr/>
          <p:nvPr/>
        </p:nvSpPr>
        <p:spPr>
          <a:xfrm>
            <a:off x="17259300" y="9056569"/>
            <a:ext cx="403461" cy="403461"/>
          </a:xfrm>
          <a:custGeom>
            <a:avLst/>
            <a:gdLst/>
            <a:ahLst/>
            <a:cxnLst/>
            <a:rect l="l" t="t" r="r" b="b"/>
            <a:pathLst>
              <a:path w="403461" h="403461">
                <a:moveTo>
                  <a:pt x="0" y="0"/>
                </a:moveTo>
                <a:lnTo>
                  <a:pt x="403461" y="0"/>
                </a:lnTo>
                <a:lnTo>
                  <a:pt x="403461" y="403462"/>
                </a:lnTo>
                <a:lnTo>
                  <a:pt x="0" y="4034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7" name="AutoShape 27">
            <a:extLst>
              <a:ext uri="{FF2B5EF4-FFF2-40B4-BE49-F238E27FC236}">
                <a16:creationId xmlns:a16="http://schemas.microsoft.com/office/drawing/2014/main" id="{F23C13B9-5940-93B5-F5B3-BBD88B31789A}"/>
              </a:ext>
            </a:extLst>
          </p:cNvPr>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txBody>
          <a:bodyPr/>
          <a:lstStyle/>
          <a:p>
            <a:endParaRPr lang="en-US"/>
          </a:p>
        </p:txBody>
      </p:sp>
      <p:sp>
        <p:nvSpPr>
          <p:cNvPr id="34" name="TextBox 33">
            <a:extLst>
              <a:ext uri="{FF2B5EF4-FFF2-40B4-BE49-F238E27FC236}">
                <a16:creationId xmlns:a16="http://schemas.microsoft.com/office/drawing/2014/main" id="{68C2CC10-D33C-BF38-B470-5680AA1D586A}"/>
              </a:ext>
            </a:extLst>
          </p:cNvPr>
          <p:cNvSpPr txBox="1"/>
          <p:nvPr/>
        </p:nvSpPr>
        <p:spPr>
          <a:xfrm>
            <a:off x="8533945" y="407602"/>
            <a:ext cx="2400027" cy="924677"/>
          </a:xfrm>
          <a:prstGeom prst="rect">
            <a:avLst/>
          </a:prstGeom>
          <a:noFill/>
        </p:spPr>
        <p:txBody>
          <a:bodyPr wrap="square">
            <a:spAutoFit/>
          </a:bodyPr>
          <a:lstStyle/>
          <a:p>
            <a:pPr algn="l">
              <a:lnSpc>
                <a:spcPts val="7574"/>
              </a:lnSpc>
            </a:pPr>
            <a:r>
              <a:rPr lang="en-US" sz="2400" b="1">
                <a:solidFill>
                  <a:srgbClr val="3E67C8"/>
                </a:solidFill>
                <a:latin typeface="Montserrat Semi-Bold"/>
                <a:ea typeface="Montserrat Semi-Bold"/>
                <a:cs typeface="Montserrat Semi-Bold"/>
                <a:sym typeface="Montserrat Semi-Bold"/>
              </a:rPr>
              <a:t>Giới Thiệu</a:t>
            </a:r>
          </a:p>
        </p:txBody>
      </p:sp>
      <p:sp>
        <p:nvSpPr>
          <p:cNvPr id="36" name="TextBox 35">
            <a:extLst>
              <a:ext uri="{FF2B5EF4-FFF2-40B4-BE49-F238E27FC236}">
                <a16:creationId xmlns:a16="http://schemas.microsoft.com/office/drawing/2014/main" id="{E704C944-B158-4C77-1977-2C7843279FCD}"/>
              </a:ext>
            </a:extLst>
          </p:cNvPr>
          <p:cNvSpPr txBox="1"/>
          <p:nvPr/>
        </p:nvSpPr>
        <p:spPr>
          <a:xfrm>
            <a:off x="11811000" y="426175"/>
            <a:ext cx="2932220" cy="924677"/>
          </a:xfrm>
          <a:prstGeom prst="rect">
            <a:avLst/>
          </a:prstGeom>
          <a:noFill/>
        </p:spPr>
        <p:txBody>
          <a:bodyPr wrap="square">
            <a:spAutoFit/>
          </a:bodyPr>
          <a:lstStyle/>
          <a:p>
            <a:pPr algn="l">
              <a:lnSpc>
                <a:spcPts val="7574"/>
              </a:lnSpc>
            </a:pPr>
            <a:r>
              <a:rPr lang="en-US" sz="3200" b="1">
                <a:latin typeface="Montserrat Semi-Bold"/>
                <a:ea typeface="Montserrat Semi-Bold"/>
                <a:cs typeface="Montserrat Semi-Bold"/>
                <a:sym typeface="Montserrat Semi-Bold"/>
              </a:rPr>
              <a:t>Nội Dung</a:t>
            </a:r>
          </a:p>
        </p:txBody>
      </p:sp>
      <p:sp>
        <p:nvSpPr>
          <p:cNvPr id="37" name="TextBox 36">
            <a:extLst>
              <a:ext uri="{FF2B5EF4-FFF2-40B4-BE49-F238E27FC236}">
                <a16:creationId xmlns:a16="http://schemas.microsoft.com/office/drawing/2014/main" id="{E4EA6F52-A553-ACD7-FA0B-E0E093793B2C}"/>
              </a:ext>
            </a:extLst>
          </p:cNvPr>
          <p:cNvSpPr txBox="1"/>
          <p:nvPr/>
        </p:nvSpPr>
        <p:spPr>
          <a:xfrm>
            <a:off x="15027131" y="458821"/>
            <a:ext cx="1771281" cy="899349"/>
          </a:xfrm>
          <a:prstGeom prst="rect">
            <a:avLst/>
          </a:prstGeom>
          <a:noFill/>
        </p:spPr>
        <p:txBody>
          <a:bodyPr wrap="square">
            <a:spAutoFit/>
          </a:bodyPr>
          <a:lstStyle/>
          <a:p>
            <a:pPr algn="l">
              <a:lnSpc>
                <a:spcPts val="7574"/>
              </a:lnSpc>
            </a:pPr>
            <a:r>
              <a:rPr lang="en-US" sz="2400" b="1">
                <a:solidFill>
                  <a:srgbClr val="3E67C8"/>
                </a:solidFill>
                <a:latin typeface="Montserrat Semi-Bold"/>
                <a:ea typeface="Montserrat Semi-Bold"/>
                <a:cs typeface="Montserrat Semi-Bold"/>
                <a:sym typeface="Montserrat Semi-Bold"/>
              </a:rPr>
              <a:t>Demo</a:t>
            </a:r>
          </a:p>
        </p:txBody>
      </p:sp>
      <p:sp>
        <p:nvSpPr>
          <p:cNvPr id="127" name="Freeform 11">
            <a:extLst>
              <a:ext uri="{FF2B5EF4-FFF2-40B4-BE49-F238E27FC236}">
                <a16:creationId xmlns:a16="http://schemas.microsoft.com/office/drawing/2014/main" id="{21721B19-F75A-0116-F323-A13814B04EB9}"/>
              </a:ext>
            </a:extLst>
          </p:cNvPr>
          <p:cNvSpPr/>
          <p:nvPr/>
        </p:nvSpPr>
        <p:spPr>
          <a:xfrm>
            <a:off x="11811000" y="2314374"/>
            <a:ext cx="6190978" cy="6754909"/>
          </a:xfrm>
          <a:custGeom>
            <a:avLst/>
            <a:gdLst/>
            <a:ahLst/>
            <a:cxnLst/>
            <a:rect l="l" t="t" r="r" b="b"/>
            <a:pathLst>
              <a:path w="6190978" h="6754909">
                <a:moveTo>
                  <a:pt x="0" y="0"/>
                </a:moveTo>
                <a:lnTo>
                  <a:pt x="6190979" y="0"/>
                </a:lnTo>
                <a:lnTo>
                  <a:pt x="6190979" y="6754909"/>
                </a:lnTo>
                <a:lnTo>
                  <a:pt x="0" y="67549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28" name="Group 18">
            <a:extLst>
              <a:ext uri="{FF2B5EF4-FFF2-40B4-BE49-F238E27FC236}">
                <a16:creationId xmlns:a16="http://schemas.microsoft.com/office/drawing/2014/main" id="{E644ED3B-BEA4-84A3-3034-35B1B26C28F4}"/>
              </a:ext>
            </a:extLst>
          </p:cNvPr>
          <p:cNvGrpSpPr/>
          <p:nvPr/>
        </p:nvGrpSpPr>
        <p:grpSpPr>
          <a:xfrm>
            <a:off x="14168653" y="1735155"/>
            <a:ext cx="2650891" cy="2650891"/>
            <a:chOff x="0" y="0"/>
            <a:chExt cx="812800" cy="812800"/>
          </a:xfrm>
        </p:grpSpPr>
        <p:sp>
          <p:nvSpPr>
            <p:cNvPr id="129" name="Freeform 19">
              <a:extLst>
                <a:ext uri="{FF2B5EF4-FFF2-40B4-BE49-F238E27FC236}">
                  <a16:creationId xmlns:a16="http://schemas.microsoft.com/office/drawing/2014/main" id="{E1B51093-686E-FE48-730C-0CC927EB718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130" name="TextBox 20">
              <a:extLst>
                <a:ext uri="{FF2B5EF4-FFF2-40B4-BE49-F238E27FC236}">
                  <a16:creationId xmlns:a16="http://schemas.microsoft.com/office/drawing/2014/main" id="{A8544E32-584A-ACDA-34DC-B3021092A1AA}"/>
                </a:ext>
              </a:extLst>
            </p:cNvPr>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grpSp>
        <p:nvGrpSpPr>
          <p:cNvPr id="8" name="Group 7">
            <a:extLst>
              <a:ext uri="{FF2B5EF4-FFF2-40B4-BE49-F238E27FC236}">
                <a16:creationId xmlns:a16="http://schemas.microsoft.com/office/drawing/2014/main" id="{60D6E116-AC61-500D-9F4F-671D1A654CCB}"/>
              </a:ext>
            </a:extLst>
          </p:cNvPr>
          <p:cNvGrpSpPr/>
          <p:nvPr/>
        </p:nvGrpSpPr>
        <p:grpSpPr>
          <a:xfrm>
            <a:off x="914334" y="4063336"/>
            <a:ext cx="10321412" cy="1237759"/>
            <a:chOff x="914400" y="5061845"/>
            <a:chExt cx="10321412" cy="1237759"/>
          </a:xfrm>
        </p:grpSpPr>
        <p:grpSp>
          <p:nvGrpSpPr>
            <p:cNvPr id="141" name="Group 140">
              <a:extLst>
                <a:ext uri="{FF2B5EF4-FFF2-40B4-BE49-F238E27FC236}">
                  <a16:creationId xmlns:a16="http://schemas.microsoft.com/office/drawing/2014/main" id="{478DBDCC-4C37-F2E2-BC19-9EDF41DB5E83}"/>
                </a:ext>
              </a:extLst>
            </p:cNvPr>
            <p:cNvGrpSpPr/>
            <p:nvPr/>
          </p:nvGrpSpPr>
          <p:grpSpPr>
            <a:xfrm>
              <a:off x="914400" y="5061845"/>
              <a:ext cx="10321412" cy="1237759"/>
              <a:chOff x="914400" y="5061845"/>
              <a:chExt cx="10321412" cy="1237759"/>
            </a:xfrm>
          </p:grpSpPr>
          <p:grpSp>
            <p:nvGrpSpPr>
              <p:cNvPr id="98" name="Group 97">
                <a:extLst>
                  <a:ext uri="{FF2B5EF4-FFF2-40B4-BE49-F238E27FC236}">
                    <a16:creationId xmlns:a16="http://schemas.microsoft.com/office/drawing/2014/main" id="{ED9AF49E-5521-9F84-7B19-FAAA2881F18E}"/>
                  </a:ext>
                </a:extLst>
              </p:cNvPr>
              <p:cNvGrpSpPr/>
              <p:nvPr/>
            </p:nvGrpSpPr>
            <p:grpSpPr>
              <a:xfrm>
                <a:off x="914400" y="5061845"/>
                <a:ext cx="10321412" cy="1237759"/>
                <a:chOff x="4876191" y="5900771"/>
                <a:chExt cx="10321412" cy="1237759"/>
              </a:xfrm>
            </p:grpSpPr>
            <p:grpSp>
              <p:nvGrpSpPr>
                <p:cNvPr id="99" name="그룹 7">
                  <a:extLst>
                    <a:ext uri="{FF2B5EF4-FFF2-40B4-BE49-F238E27FC236}">
                      <a16:creationId xmlns:a16="http://schemas.microsoft.com/office/drawing/2014/main" id="{7C6301C3-1124-E92E-55E5-EDC487B2EA28}"/>
                    </a:ext>
                  </a:extLst>
                </p:cNvPr>
                <p:cNvGrpSpPr/>
                <p:nvPr/>
              </p:nvGrpSpPr>
              <p:grpSpPr>
                <a:xfrm>
                  <a:off x="4876191" y="5900771"/>
                  <a:ext cx="10321412" cy="1237759"/>
                  <a:chOff x="933685" y="1815665"/>
                  <a:chExt cx="6573115" cy="972000"/>
                </a:xfrm>
              </p:grpSpPr>
              <p:sp>
                <p:nvSpPr>
                  <p:cNvPr id="101" name="Rectangle 2">
                    <a:extLst>
                      <a:ext uri="{FF2B5EF4-FFF2-40B4-BE49-F238E27FC236}">
                        <a16:creationId xmlns:a16="http://schemas.microsoft.com/office/drawing/2014/main" id="{07602A14-6BDB-0B54-EC8C-C67EC96346B7}"/>
                      </a:ext>
                    </a:extLst>
                  </p:cNvPr>
                  <p:cNvSpPr/>
                  <p:nvPr/>
                </p:nvSpPr>
                <p:spPr>
                  <a:xfrm>
                    <a:off x="2291056" y="1815665"/>
                    <a:ext cx="5215744" cy="972000"/>
                  </a:xfrm>
                  <a:custGeom>
                    <a:avLst/>
                    <a:gdLst>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396000 w 6460280"/>
                      <a:gd name="connsiteY4" fmla="*/ 396000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396000 w 6460280"/>
                      <a:gd name="connsiteY4" fmla="*/ 396000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35550 w 6460280"/>
                      <a:gd name="connsiteY4" fmla="*/ 405313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54427 w 6460280"/>
                      <a:gd name="connsiteY4" fmla="*/ 405313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68584 w 6460280"/>
                      <a:gd name="connsiteY4" fmla="*/ 414627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73303 w 6460280"/>
                      <a:gd name="connsiteY4" fmla="*/ 402209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73303 w 6460280"/>
                      <a:gd name="connsiteY4" fmla="*/ 386687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63865 w 6460280"/>
                      <a:gd name="connsiteY4" fmla="*/ 392896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78022 w 6460280"/>
                      <a:gd name="connsiteY4" fmla="*/ 402210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78022 w 6460280"/>
                      <a:gd name="connsiteY4" fmla="*/ 392896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78022 w 6460280"/>
                      <a:gd name="connsiteY4" fmla="*/ 396001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68584 w 6460280"/>
                      <a:gd name="connsiteY4" fmla="*/ 396001 h 792000"/>
                      <a:gd name="connsiteX5" fmla="*/ 0 w 6460280"/>
                      <a:gd name="connsiteY5" fmla="*/ 0 h 7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0280" h="792000">
                        <a:moveTo>
                          <a:pt x="0" y="0"/>
                        </a:moveTo>
                        <a:lnTo>
                          <a:pt x="6460280" y="0"/>
                        </a:lnTo>
                        <a:lnTo>
                          <a:pt x="6460280" y="792000"/>
                        </a:lnTo>
                        <a:lnTo>
                          <a:pt x="0" y="792000"/>
                        </a:lnTo>
                        <a:lnTo>
                          <a:pt x="268584" y="396001"/>
                        </a:lnTo>
                        <a:lnTo>
                          <a:pt x="0" y="0"/>
                        </a:lnTo>
                        <a:close/>
                      </a:path>
                    </a:pathLst>
                  </a:cu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02" name="Pentagon 26">
                    <a:extLst>
                      <a:ext uri="{FF2B5EF4-FFF2-40B4-BE49-F238E27FC236}">
                        <a16:creationId xmlns:a16="http://schemas.microsoft.com/office/drawing/2014/main" id="{F469BF3F-5029-78C9-23EE-892AA1571EE1}"/>
                      </a:ext>
                    </a:extLst>
                  </p:cNvPr>
                  <p:cNvSpPr/>
                  <p:nvPr/>
                </p:nvSpPr>
                <p:spPr>
                  <a:xfrm>
                    <a:off x="933685" y="1815665"/>
                    <a:ext cx="1441222" cy="972000"/>
                  </a:xfrm>
                  <a:prstGeom prst="homePlate">
                    <a:avLst>
                      <a:gd name="adj" fmla="val 22388"/>
                    </a:avLst>
                  </a:prstGeom>
                  <a:solidFill>
                    <a:srgbClr val="3E67C8"/>
                  </a:solidFill>
                  <a:ln w="50800">
                    <a:solidFill>
                      <a:srgbClr val="3E67C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03" name="Rectangle 102">
                    <a:extLst>
                      <a:ext uri="{FF2B5EF4-FFF2-40B4-BE49-F238E27FC236}">
                        <a16:creationId xmlns:a16="http://schemas.microsoft.com/office/drawing/2014/main" id="{90DB7A12-94EC-905A-E881-B2CAA9F12497}"/>
                      </a:ext>
                    </a:extLst>
                  </p:cNvPr>
                  <p:cNvSpPr/>
                  <p:nvPr/>
                </p:nvSpPr>
                <p:spPr>
                  <a:xfrm>
                    <a:off x="991160" y="1815665"/>
                    <a:ext cx="18000" cy="972000"/>
                  </a:xfrm>
                  <a:prstGeom prst="rect">
                    <a:avLst/>
                  </a:prstGeom>
                  <a:solidFill>
                    <a:schemeClr val="bg1"/>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04" name="Rectangle 103">
                    <a:extLst>
                      <a:ext uri="{FF2B5EF4-FFF2-40B4-BE49-F238E27FC236}">
                        <a16:creationId xmlns:a16="http://schemas.microsoft.com/office/drawing/2014/main" id="{252F85E9-B7E1-77D4-2A5B-C40AD036DA6C}"/>
                      </a:ext>
                    </a:extLst>
                  </p:cNvPr>
                  <p:cNvSpPr/>
                  <p:nvPr/>
                </p:nvSpPr>
                <p:spPr>
                  <a:xfrm>
                    <a:off x="1114936" y="1815665"/>
                    <a:ext cx="18000" cy="972000"/>
                  </a:xfrm>
                  <a:prstGeom prst="rect">
                    <a:avLst/>
                  </a:prstGeom>
                  <a:solidFill>
                    <a:schemeClr val="bg1"/>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sp>
              <p:nvSpPr>
                <p:cNvPr id="100" name="TextBox 99">
                  <a:extLst>
                    <a:ext uri="{FF2B5EF4-FFF2-40B4-BE49-F238E27FC236}">
                      <a16:creationId xmlns:a16="http://schemas.microsoft.com/office/drawing/2014/main" id="{F418C568-E9D8-7EB4-3DF2-16DA875C1E95}"/>
                    </a:ext>
                  </a:extLst>
                </p:cNvPr>
                <p:cNvSpPr txBox="1"/>
                <p:nvPr/>
              </p:nvSpPr>
              <p:spPr>
                <a:xfrm>
                  <a:off x="5334000" y="5986957"/>
                  <a:ext cx="1253506" cy="1015663"/>
                </a:xfrm>
                <a:prstGeom prst="rect">
                  <a:avLst/>
                </a:prstGeom>
                <a:noFill/>
              </p:spPr>
              <p:txBody>
                <a:bodyPr wrap="square" tIns="0" bIns="0" rtlCol="0" anchor="ctr">
                  <a:spAutoFit/>
                </a:bodyPr>
                <a:lstStyle/>
                <a:p>
                  <a:pPr algn="ctr"/>
                  <a:r>
                    <a:rPr lang="en-US" altLang="ko-KR" sz="6600" b="1">
                      <a:solidFill>
                        <a:schemeClr val="bg1"/>
                      </a:solidFill>
                      <a:cs typeface="Arial" pitchFamily="34" charset="0"/>
                    </a:rPr>
                    <a:t>2</a:t>
                  </a:r>
                  <a:endParaRPr lang="en-US" altLang="ko-KR" sz="6600" b="1" dirty="0">
                    <a:solidFill>
                      <a:schemeClr val="bg1"/>
                    </a:solidFill>
                    <a:cs typeface="Arial" pitchFamily="34" charset="0"/>
                  </a:endParaRPr>
                </a:p>
              </p:txBody>
            </p:sp>
          </p:grpSp>
          <p:grpSp>
            <p:nvGrpSpPr>
              <p:cNvPr id="134" name="Group 10">
                <a:extLst>
                  <a:ext uri="{FF2B5EF4-FFF2-40B4-BE49-F238E27FC236}">
                    <a16:creationId xmlns:a16="http://schemas.microsoft.com/office/drawing/2014/main" id="{29EEB5F3-2091-6084-1CA5-0F287427530E}"/>
                  </a:ext>
                </a:extLst>
              </p:cNvPr>
              <p:cNvGrpSpPr/>
              <p:nvPr/>
            </p:nvGrpSpPr>
            <p:grpSpPr>
              <a:xfrm>
                <a:off x="3390567" y="5127960"/>
                <a:ext cx="1072416" cy="1105528"/>
                <a:chOff x="0" y="0"/>
                <a:chExt cx="812800" cy="812800"/>
              </a:xfrm>
            </p:grpSpPr>
            <p:sp>
              <p:nvSpPr>
                <p:cNvPr id="135" name="Freeform 11">
                  <a:extLst>
                    <a:ext uri="{FF2B5EF4-FFF2-40B4-BE49-F238E27FC236}">
                      <a16:creationId xmlns:a16="http://schemas.microsoft.com/office/drawing/2014/main" id="{4251EF25-25BB-E6AB-7E82-061C7B38992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136" name="TextBox 12">
                  <a:extLst>
                    <a:ext uri="{FF2B5EF4-FFF2-40B4-BE49-F238E27FC236}">
                      <a16:creationId xmlns:a16="http://schemas.microsoft.com/office/drawing/2014/main" id="{F5492154-68AB-AD8A-8D95-4788C00F60C7}"/>
                    </a:ext>
                  </a:extLst>
                </p:cNvPr>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grpSp>
        <p:sp>
          <p:nvSpPr>
            <p:cNvPr id="3" name="TextBox 2">
              <a:extLst>
                <a:ext uri="{FF2B5EF4-FFF2-40B4-BE49-F238E27FC236}">
                  <a16:creationId xmlns:a16="http://schemas.microsoft.com/office/drawing/2014/main" id="{6E18D2EA-5528-DF30-55FC-97D1824204A4}"/>
                </a:ext>
              </a:extLst>
            </p:cNvPr>
            <p:cNvSpPr txBox="1"/>
            <p:nvPr/>
          </p:nvSpPr>
          <p:spPr>
            <a:xfrm>
              <a:off x="4011427" y="5076139"/>
              <a:ext cx="5388330" cy="937372"/>
            </a:xfrm>
            <a:prstGeom prst="rect">
              <a:avLst/>
            </a:prstGeom>
            <a:noFill/>
          </p:spPr>
          <p:txBody>
            <a:bodyPr wrap="square">
              <a:spAutoFit/>
            </a:bodyPr>
            <a:lstStyle/>
            <a:p>
              <a:pPr algn="l">
                <a:lnSpc>
                  <a:spcPts val="7574"/>
                </a:lnSpc>
              </a:pPr>
              <a:r>
                <a:rPr lang="en-US" sz="3600" b="1">
                  <a:latin typeface="Montserrat Semi-Bold"/>
                  <a:ea typeface="Montserrat Semi-Bold"/>
                  <a:cs typeface="Montserrat Semi-Bold"/>
                  <a:sym typeface="Montserrat Semi-Bold"/>
                </a:rPr>
                <a:t>Công cụ sử dụng</a:t>
              </a:r>
            </a:p>
          </p:txBody>
        </p:sp>
      </p:grpSp>
      <p:grpSp>
        <p:nvGrpSpPr>
          <p:cNvPr id="9" name="Group 8">
            <a:extLst>
              <a:ext uri="{FF2B5EF4-FFF2-40B4-BE49-F238E27FC236}">
                <a16:creationId xmlns:a16="http://schemas.microsoft.com/office/drawing/2014/main" id="{79A604C6-A419-E14F-3116-87564DC1B378}"/>
              </a:ext>
            </a:extLst>
          </p:cNvPr>
          <p:cNvGrpSpPr/>
          <p:nvPr/>
        </p:nvGrpSpPr>
        <p:grpSpPr>
          <a:xfrm>
            <a:off x="914334" y="5946558"/>
            <a:ext cx="10534505" cy="1237759"/>
            <a:chOff x="914400" y="7302572"/>
            <a:chExt cx="10534505" cy="1237759"/>
          </a:xfrm>
        </p:grpSpPr>
        <p:grpSp>
          <p:nvGrpSpPr>
            <p:cNvPr id="142" name="Group 141">
              <a:extLst>
                <a:ext uri="{FF2B5EF4-FFF2-40B4-BE49-F238E27FC236}">
                  <a16:creationId xmlns:a16="http://schemas.microsoft.com/office/drawing/2014/main" id="{96651B91-EF4C-2377-0ABE-348B9795B088}"/>
                </a:ext>
              </a:extLst>
            </p:cNvPr>
            <p:cNvGrpSpPr/>
            <p:nvPr/>
          </p:nvGrpSpPr>
          <p:grpSpPr>
            <a:xfrm>
              <a:off x="914400" y="7302572"/>
              <a:ext cx="10321412" cy="1237759"/>
              <a:chOff x="914400" y="7302572"/>
              <a:chExt cx="10321412" cy="1237759"/>
            </a:xfrm>
          </p:grpSpPr>
          <p:grpSp>
            <p:nvGrpSpPr>
              <p:cNvPr id="119" name="Group 118">
                <a:extLst>
                  <a:ext uri="{FF2B5EF4-FFF2-40B4-BE49-F238E27FC236}">
                    <a16:creationId xmlns:a16="http://schemas.microsoft.com/office/drawing/2014/main" id="{88363977-EC66-9E2B-F9DC-7183B8E05794}"/>
                  </a:ext>
                </a:extLst>
              </p:cNvPr>
              <p:cNvGrpSpPr/>
              <p:nvPr/>
            </p:nvGrpSpPr>
            <p:grpSpPr>
              <a:xfrm>
                <a:off x="914400" y="7302572"/>
                <a:ext cx="10321412" cy="1237759"/>
                <a:chOff x="4876191" y="5900771"/>
                <a:chExt cx="10321412" cy="1237759"/>
              </a:xfrm>
            </p:grpSpPr>
            <p:grpSp>
              <p:nvGrpSpPr>
                <p:cNvPr id="120" name="그룹 7">
                  <a:extLst>
                    <a:ext uri="{FF2B5EF4-FFF2-40B4-BE49-F238E27FC236}">
                      <a16:creationId xmlns:a16="http://schemas.microsoft.com/office/drawing/2014/main" id="{86C65F69-F42D-6F49-EDE5-0B3B9976DD7B}"/>
                    </a:ext>
                  </a:extLst>
                </p:cNvPr>
                <p:cNvGrpSpPr/>
                <p:nvPr/>
              </p:nvGrpSpPr>
              <p:grpSpPr>
                <a:xfrm>
                  <a:off x="4876191" y="5900771"/>
                  <a:ext cx="10321412" cy="1237759"/>
                  <a:chOff x="933685" y="1815665"/>
                  <a:chExt cx="6573115" cy="972000"/>
                </a:xfrm>
              </p:grpSpPr>
              <p:sp>
                <p:nvSpPr>
                  <p:cNvPr id="122" name="Rectangle 2">
                    <a:extLst>
                      <a:ext uri="{FF2B5EF4-FFF2-40B4-BE49-F238E27FC236}">
                        <a16:creationId xmlns:a16="http://schemas.microsoft.com/office/drawing/2014/main" id="{4BDCCEF8-2E0B-71D7-B263-A49F7B1BE5E0}"/>
                      </a:ext>
                    </a:extLst>
                  </p:cNvPr>
                  <p:cNvSpPr/>
                  <p:nvPr/>
                </p:nvSpPr>
                <p:spPr>
                  <a:xfrm>
                    <a:off x="2291056" y="1815665"/>
                    <a:ext cx="5215744" cy="972000"/>
                  </a:xfrm>
                  <a:custGeom>
                    <a:avLst/>
                    <a:gdLst>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396000 w 6460280"/>
                      <a:gd name="connsiteY4" fmla="*/ 396000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396000 w 6460280"/>
                      <a:gd name="connsiteY4" fmla="*/ 396000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35550 w 6460280"/>
                      <a:gd name="connsiteY4" fmla="*/ 405313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54427 w 6460280"/>
                      <a:gd name="connsiteY4" fmla="*/ 405313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68584 w 6460280"/>
                      <a:gd name="connsiteY4" fmla="*/ 414627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73303 w 6460280"/>
                      <a:gd name="connsiteY4" fmla="*/ 402209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73303 w 6460280"/>
                      <a:gd name="connsiteY4" fmla="*/ 386687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63865 w 6460280"/>
                      <a:gd name="connsiteY4" fmla="*/ 392896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78022 w 6460280"/>
                      <a:gd name="connsiteY4" fmla="*/ 402210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78022 w 6460280"/>
                      <a:gd name="connsiteY4" fmla="*/ 392896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78022 w 6460280"/>
                      <a:gd name="connsiteY4" fmla="*/ 396001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68584 w 6460280"/>
                      <a:gd name="connsiteY4" fmla="*/ 396001 h 792000"/>
                      <a:gd name="connsiteX5" fmla="*/ 0 w 6460280"/>
                      <a:gd name="connsiteY5" fmla="*/ 0 h 7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0280" h="792000">
                        <a:moveTo>
                          <a:pt x="0" y="0"/>
                        </a:moveTo>
                        <a:lnTo>
                          <a:pt x="6460280" y="0"/>
                        </a:lnTo>
                        <a:lnTo>
                          <a:pt x="6460280" y="792000"/>
                        </a:lnTo>
                        <a:lnTo>
                          <a:pt x="0" y="792000"/>
                        </a:lnTo>
                        <a:lnTo>
                          <a:pt x="268584" y="396001"/>
                        </a:lnTo>
                        <a:lnTo>
                          <a:pt x="0" y="0"/>
                        </a:lnTo>
                        <a:close/>
                      </a:path>
                    </a:pathLst>
                  </a:cu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23" name="Pentagon 26">
                    <a:extLst>
                      <a:ext uri="{FF2B5EF4-FFF2-40B4-BE49-F238E27FC236}">
                        <a16:creationId xmlns:a16="http://schemas.microsoft.com/office/drawing/2014/main" id="{C08D6C75-866C-7AF2-F230-04A2C1AD54F2}"/>
                      </a:ext>
                    </a:extLst>
                  </p:cNvPr>
                  <p:cNvSpPr/>
                  <p:nvPr/>
                </p:nvSpPr>
                <p:spPr>
                  <a:xfrm>
                    <a:off x="933685" y="1815665"/>
                    <a:ext cx="1441222" cy="972000"/>
                  </a:xfrm>
                  <a:prstGeom prst="homePlate">
                    <a:avLst>
                      <a:gd name="adj" fmla="val 22388"/>
                    </a:avLst>
                  </a:prstGeom>
                  <a:solidFill>
                    <a:srgbClr val="3E67C8"/>
                  </a:solidFill>
                  <a:ln w="50800">
                    <a:solidFill>
                      <a:srgbClr val="3E67C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24" name="Rectangle 123">
                    <a:extLst>
                      <a:ext uri="{FF2B5EF4-FFF2-40B4-BE49-F238E27FC236}">
                        <a16:creationId xmlns:a16="http://schemas.microsoft.com/office/drawing/2014/main" id="{8A721F2C-20F7-C06C-A9F0-F2C4015CA50B}"/>
                      </a:ext>
                    </a:extLst>
                  </p:cNvPr>
                  <p:cNvSpPr/>
                  <p:nvPr/>
                </p:nvSpPr>
                <p:spPr>
                  <a:xfrm>
                    <a:off x="991160" y="1815665"/>
                    <a:ext cx="18000" cy="972000"/>
                  </a:xfrm>
                  <a:prstGeom prst="rect">
                    <a:avLst/>
                  </a:prstGeom>
                  <a:solidFill>
                    <a:schemeClr val="bg1"/>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25" name="Rectangle 124">
                    <a:extLst>
                      <a:ext uri="{FF2B5EF4-FFF2-40B4-BE49-F238E27FC236}">
                        <a16:creationId xmlns:a16="http://schemas.microsoft.com/office/drawing/2014/main" id="{97B53AC0-2F60-96A1-125C-64A638580F03}"/>
                      </a:ext>
                    </a:extLst>
                  </p:cNvPr>
                  <p:cNvSpPr/>
                  <p:nvPr/>
                </p:nvSpPr>
                <p:spPr>
                  <a:xfrm>
                    <a:off x="1114936" y="1815665"/>
                    <a:ext cx="18000" cy="972000"/>
                  </a:xfrm>
                  <a:prstGeom prst="rect">
                    <a:avLst/>
                  </a:prstGeom>
                  <a:solidFill>
                    <a:schemeClr val="bg1"/>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sp>
              <p:nvSpPr>
                <p:cNvPr id="121" name="TextBox 120">
                  <a:extLst>
                    <a:ext uri="{FF2B5EF4-FFF2-40B4-BE49-F238E27FC236}">
                      <a16:creationId xmlns:a16="http://schemas.microsoft.com/office/drawing/2014/main" id="{FFF80485-35B2-6C37-0262-6C202964E747}"/>
                    </a:ext>
                  </a:extLst>
                </p:cNvPr>
                <p:cNvSpPr txBox="1"/>
                <p:nvPr/>
              </p:nvSpPr>
              <p:spPr>
                <a:xfrm>
                  <a:off x="5334000" y="5986957"/>
                  <a:ext cx="1253506" cy="1015663"/>
                </a:xfrm>
                <a:prstGeom prst="rect">
                  <a:avLst/>
                </a:prstGeom>
                <a:noFill/>
              </p:spPr>
              <p:txBody>
                <a:bodyPr wrap="square" tIns="0" bIns="0" rtlCol="0" anchor="ctr">
                  <a:spAutoFit/>
                </a:bodyPr>
                <a:lstStyle/>
                <a:p>
                  <a:pPr algn="ctr"/>
                  <a:r>
                    <a:rPr lang="en-US" altLang="ko-KR" sz="6600" b="1">
                      <a:solidFill>
                        <a:schemeClr val="bg1"/>
                      </a:solidFill>
                      <a:cs typeface="Arial" pitchFamily="34" charset="0"/>
                    </a:rPr>
                    <a:t>3</a:t>
                  </a:r>
                  <a:endParaRPr lang="en-US" altLang="ko-KR" sz="6600" b="1" dirty="0">
                    <a:solidFill>
                      <a:schemeClr val="bg1"/>
                    </a:solidFill>
                    <a:cs typeface="Arial" pitchFamily="34" charset="0"/>
                  </a:endParaRPr>
                </a:p>
              </p:txBody>
            </p:sp>
          </p:grpSp>
          <p:grpSp>
            <p:nvGrpSpPr>
              <p:cNvPr id="137" name="Group 10">
                <a:extLst>
                  <a:ext uri="{FF2B5EF4-FFF2-40B4-BE49-F238E27FC236}">
                    <a16:creationId xmlns:a16="http://schemas.microsoft.com/office/drawing/2014/main" id="{654569FF-9449-5962-7DE3-481A44A93E96}"/>
                  </a:ext>
                </a:extLst>
              </p:cNvPr>
              <p:cNvGrpSpPr/>
              <p:nvPr/>
            </p:nvGrpSpPr>
            <p:grpSpPr>
              <a:xfrm>
                <a:off x="3390567" y="7368687"/>
                <a:ext cx="1072416" cy="1105528"/>
                <a:chOff x="0" y="0"/>
                <a:chExt cx="812800" cy="812800"/>
              </a:xfrm>
            </p:grpSpPr>
            <p:sp>
              <p:nvSpPr>
                <p:cNvPr id="138" name="Freeform 11">
                  <a:extLst>
                    <a:ext uri="{FF2B5EF4-FFF2-40B4-BE49-F238E27FC236}">
                      <a16:creationId xmlns:a16="http://schemas.microsoft.com/office/drawing/2014/main" id="{926B8B5C-08BB-25C4-9428-3CFBCC7E529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139" name="TextBox 12">
                  <a:extLst>
                    <a:ext uri="{FF2B5EF4-FFF2-40B4-BE49-F238E27FC236}">
                      <a16:creationId xmlns:a16="http://schemas.microsoft.com/office/drawing/2014/main" id="{D671830E-2430-7256-9348-2291A38C7290}"/>
                    </a:ext>
                  </a:extLst>
                </p:cNvPr>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grpSp>
        <p:sp>
          <p:nvSpPr>
            <p:cNvPr id="5" name="TextBox 4">
              <a:extLst>
                <a:ext uri="{FF2B5EF4-FFF2-40B4-BE49-F238E27FC236}">
                  <a16:creationId xmlns:a16="http://schemas.microsoft.com/office/drawing/2014/main" id="{6E9DA06D-E875-146E-72CF-48EF004CB93D}"/>
                </a:ext>
              </a:extLst>
            </p:cNvPr>
            <p:cNvSpPr txBox="1"/>
            <p:nvPr/>
          </p:nvSpPr>
          <p:spPr>
            <a:xfrm>
              <a:off x="4011427" y="7354393"/>
              <a:ext cx="7437478" cy="937372"/>
            </a:xfrm>
            <a:prstGeom prst="rect">
              <a:avLst/>
            </a:prstGeom>
            <a:noFill/>
          </p:spPr>
          <p:txBody>
            <a:bodyPr wrap="square">
              <a:spAutoFit/>
            </a:bodyPr>
            <a:lstStyle/>
            <a:p>
              <a:pPr algn="l">
                <a:lnSpc>
                  <a:spcPts val="7574"/>
                </a:lnSpc>
              </a:pPr>
              <a:r>
                <a:rPr lang="en-US" sz="3600" b="1">
                  <a:latin typeface="Montserrat Semi-Bold"/>
                  <a:ea typeface="Montserrat Semi-Bold"/>
                  <a:cs typeface="Montserrat Semi-Bold"/>
                  <a:sym typeface="Montserrat Semi-Bold"/>
                </a:rPr>
                <a:t>Hướng phát triển và hạn chế</a:t>
              </a:r>
            </a:p>
          </p:txBody>
        </p:sp>
      </p:grpSp>
      <p:grpSp>
        <p:nvGrpSpPr>
          <p:cNvPr id="7" name="Group 6">
            <a:extLst>
              <a:ext uri="{FF2B5EF4-FFF2-40B4-BE49-F238E27FC236}">
                <a16:creationId xmlns:a16="http://schemas.microsoft.com/office/drawing/2014/main" id="{6C57E84D-20B0-8B9D-D930-6C0FE5D3D09D}"/>
              </a:ext>
            </a:extLst>
          </p:cNvPr>
          <p:cNvGrpSpPr/>
          <p:nvPr/>
        </p:nvGrpSpPr>
        <p:grpSpPr>
          <a:xfrm>
            <a:off x="914334" y="2180114"/>
            <a:ext cx="10321412" cy="1237759"/>
            <a:chOff x="914400" y="2821118"/>
            <a:chExt cx="10321412" cy="1237759"/>
          </a:xfrm>
        </p:grpSpPr>
        <p:grpSp>
          <p:nvGrpSpPr>
            <p:cNvPr id="140" name="Group 139">
              <a:extLst>
                <a:ext uri="{FF2B5EF4-FFF2-40B4-BE49-F238E27FC236}">
                  <a16:creationId xmlns:a16="http://schemas.microsoft.com/office/drawing/2014/main" id="{56C5C1D0-BABC-336C-B895-5D851013FD50}"/>
                </a:ext>
              </a:extLst>
            </p:cNvPr>
            <p:cNvGrpSpPr/>
            <p:nvPr/>
          </p:nvGrpSpPr>
          <p:grpSpPr>
            <a:xfrm>
              <a:off x="914400" y="2821118"/>
              <a:ext cx="10321412" cy="1237759"/>
              <a:chOff x="914400" y="2821118"/>
              <a:chExt cx="10321412" cy="1237759"/>
            </a:xfrm>
          </p:grpSpPr>
          <p:grpSp>
            <p:nvGrpSpPr>
              <p:cNvPr id="97" name="Group 96">
                <a:extLst>
                  <a:ext uri="{FF2B5EF4-FFF2-40B4-BE49-F238E27FC236}">
                    <a16:creationId xmlns:a16="http://schemas.microsoft.com/office/drawing/2014/main" id="{4B0A4979-3B34-0F4B-23FC-F31A70D338C3}"/>
                  </a:ext>
                </a:extLst>
              </p:cNvPr>
              <p:cNvGrpSpPr/>
              <p:nvPr/>
            </p:nvGrpSpPr>
            <p:grpSpPr>
              <a:xfrm>
                <a:off x="914400" y="2821118"/>
                <a:ext cx="10321412" cy="1237759"/>
                <a:chOff x="4876191" y="5900771"/>
                <a:chExt cx="10321412" cy="1237759"/>
              </a:xfrm>
            </p:grpSpPr>
            <p:grpSp>
              <p:nvGrpSpPr>
                <p:cNvPr id="67" name="그룹 7">
                  <a:extLst>
                    <a:ext uri="{FF2B5EF4-FFF2-40B4-BE49-F238E27FC236}">
                      <a16:creationId xmlns:a16="http://schemas.microsoft.com/office/drawing/2014/main" id="{5167C615-1F8C-10CA-A900-7B1579FB6924}"/>
                    </a:ext>
                  </a:extLst>
                </p:cNvPr>
                <p:cNvGrpSpPr/>
                <p:nvPr/>
              </p:nvGrpSpPr>
              <p:grpSpPr>
                <a:xfrm>
                  <a:off x="4876191" y="5900771"/>
                  <a:ext cx="10321412" cy="1237759"/>
                  <a:chOff x="933685" y="1815665"/>
                  <a:chExt cx="6573115" cy="972000"/>
                </a:xfrm>
              </p:grpSpPr>
              <p:sp>
                <p:nvSpPr>
                  <p:cNvPr id="68" name="Rectangle 2">
                    <a:extLst>
                      <a:ext uri="{FF2B5EF4-FFF2-40B4-BE49-F238E27FC236}">
                        <a16:creationId xmlns:a16="http://schemas.microsoft.com/office/drawing/2014/main" id="{76B658DB-E230-D6F8-19FE-A43D50FC76F6}"/>
                      </a:ext>
                    </a:extLst>
                  </p:cNvPr>
                  <p:cNvSpPr/>
                  <p:nvPr/>
                </p:nvSpPr>
                <p:spPr>
                  <a:xfrm>
                    <a:off x="2291056" y="1815665"/>
                    <a:ext cx="5215744" cy="972000"/>
                  </a:xfrm>
                  <a:custGeom>
                    <a:avLst/>
                    <a:gdLst>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396000 w 6460280"/>
                      <a:gd name="connsiteY4" fmla="*/ 396000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396000 w 6460280"/>
                      <a:gd name="connsiteY4" fmla="*/ 396000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35550 w 6460280"/>
                      <a:gd name="connsiteY4" fmla="*/ 405313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54427 w 6460280"/>
                      <a:gd name="connsiteY4" fmla="*/ 405313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68584 w 6460280"/>
                      <a:gd name="connsiteY4" fmla="*/ 414627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73303 w 6460280"/>
                      <a:gd name="connsiteY4" fmla="*/ 402209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73303 w 6460280"/>
                      <a:gd name="connsiteY4" fmla="*/ 386687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63865 w 6460280"/>
                      <a:gd name="connsiteY4" fmla="*/ 392896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78022 w 6460280"/>
                      <a:gd name="connsiteY4" fmla="*/ 402210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78022 w 6460280"/>
                      <a:gd name="connsiteY4" fmla="*/ 392896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78022 w 6460280"/>
                      <a:gd name="connsiteY4" fmla="*/ 396001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68584 w 6460280"/>
                      <a:gd name="connsiteY4" fmla="*/ 396001 h 792000"/>
                      <a:gd name="connsiteX5" fmla="*/ 0 w 6460280"/>
                      <a:gd name="connsiteY5" fmla="*/ 0 h 7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0280" h="792000">
                        <a:moveTo>
                          <a:pt x="0" y="0"/>
                        </a:moveTo>
                        <a:lnTo>
                          <a:pt x="6460280" y="0"/>
                        </a:lnTo>
                        <a:lnTo>
                          <a:pt x="6460280" y="792000"/>
                        </a:lnTo>
                        <a:lnTo>
                          <a:pt x="0" y="792000"/>
                        </a:lnTo>
                        <a:lnTo>
                          <a:pt x="268584" y="396001"/>
                        </a:lnTo>
                        <a:lnTo>
                          <a:pt x="0" y="0"/>
                        </a:lnTo>
                        <a:close/>
                      </a:path>
                    </a:pathLst>
                  </a:cu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69" name="Pentagon 26">
                    <a:extLst>
                      <a:ext uri="{FF2B5EF4-FFF2-40B4-BE49-F238E27FC236}">
                        <a16:creationId xmlns:a16="http://schemas.microsoft.com/office/drawing/2014/main" id="{5ACCB096-0830-FF92-33D7-74D4340A4527}"/>
                      </a:ext>
                    </a:extLst>
                  </p:cNvPr>
                  <p:cNvSpPr/>
                  <p:nvPr/>
                </p:nvSpPr>
                <p:spPr>
                  <a:xfrm>
                    <a:off x="933685" y="1815665"/>
                    <a:ext cx="1441222" cy="972000"/>
                  </a:xfrm>
                  <a:prstGeom prst="homePlate">
                    <a:avLst>
                      <a:gd name="adj" fmla="val 22388"/>
                    </a:avLst>
                  </a:prstGeom>
                  <a:solidFill>
                    <a:srgbClr val="3E67C8"/>
                  </a:solidFill>
                  <a:ln w="50800">
                    <a:solidFill>
                      <a:srgbClr val="3E67C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70" name="Rectangle 69">
                    <a:extLst>
                      <a:ext uri="{FF2B5EF4-FFF2-40B4-BE49-F238E27FC236}">
                        <a16:creationId xmlns:a16="http://schemas.microsoft.com/office/drawing/2014/main" id="{63105CDD-3F58-C121-94A1-06EEF6343D76}"/>
                      </a:ext>
                    </a:extLst>
                  </p:cNvPr>
                  <p:cNvSpPr/>
                  <p:nvPr/>
                </p:nvSpPr>
                <p:spPr>
                  <a:xfrm>
                    <a:off x="991160" y="1815665"/>
                    <a:ext cx="18000" cy="972000"/>
                  </a:xfrm>
                  <a:prstGeom prst="rect">
                    <a:avLst/>
                  </a:prstGeom>
                  <a:solidFill>
                    <a:schemeClr val="bg1"/>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71" name="Rectangle 70">
                    <a:extLst>
                      <a:ext uri="{FF2B5EF4-FFF2-40B4-BE49-F238E27FC236}">
                        <a16:creationId xmlns:a16="http://schemas.microsoft.com/office/drawing/2014/main" id="{661D8EA9-5D43-83C2-E0CE-FE190D1F278C}"/>
                      </a:ext>
                    </a:extLst>
                  </p:cNvPr>
                  <p:cNvSpPr/>
                  <p:nvPr/>
                </p:nvSpPr>
                <p:spPr>
                  <a:xfrm>
                    <a:off x="1114936" y="1815665"/>
                    <a:ext cx="18000" cy="972000"/>
                  </a:xfrm>
                  <a:prstGeom prst="rect">
                    <a:avLst/>
                  </a:prstGeom>
                  <a:solidFill>
                    <a:schemeClr val="bg1"/>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sp>
              <p:nvSpPr>
                <p:cNvPr id="96" name="TextBox 95">
                  <a:extLst>
                    <a:ext uri="{FF2B5EF4-FFF2-40B4-BE49-F238E27FC236}">
                      <a16:creationId xmlns:a16="http://schemas.microsoft.com/office/drawing/2014/main" id="{900B2DC5-C3E3-2434-D5B5-CC3740EFE14F}"/>
                    </a:ext>
                  </a:extLst>
                </p:cNvPr>
                <p:cNvSpPr txBox="1"/>
                <p:nvPr/>
              </p:nvSpPr>
              <p:spPr>
                <a:xfrm>
                  <a:off x="5334000" y="5986957"/>
                  <a:ext cx="1253506" cy="1015663"/>
                </a:xfrm>
                <a:prstGeom prst="rect">
                  <a:avLst/>
                </a:prstGeom>
                <a:noFill/>
              </p:spPr>
              <p:txBody>
                <a:bodyPr wrap="square" tIns="0" bIns="0" rtlCol="0" anchor="ctr">
                  <a:spAutoFit/>
                </a:bodyPr>
                <a:lstStyle/>
                <a:p>
                  <a:pPr algn="ctr"/>
                  <a:r>
                    <a:rPr lang="en-US" altLang="ko-KR" sz="6600" b="1">
                      <a:solidFill>
                        <a:schemeClr val="bg1"/>
                      </a:solidFill>
                      <a:cs typeface="Arial" pitchFamily="34" charset="0"/>
                    </a:rPr>
                    <a:t>1</a:t>
                  </a:r>
                  <a:endParaRPr lang="en-US" altLang="ko-KR" sz="6600" b="1" dirty="0">
                    <a:solidFill>
                      <a:schemeClr val="bg1"/>
                    </a:solidFill>
                    <a:cs typeface="Arial" pitchFamily="34" charset="0"/>
                  </a:endParaRPr>
                </a:p>
              </p:txBody>
            </p:sp>
          </p:grpSp>
          <p:grpSp>
            <p:nvGrpSpPr>
              <p:cNvPr id="131" name="Group 10">
                <a:extLst>
                  <a:ext uri="{FF2B5EF4-FFF2-40B4-BE49-F238E27FC236}">
                    <a16:creationId xmlns:a16="http://schemas.microsoft.com/office/drawing/2014/main" id="{9C777167-E9D1-070B-3D70-E9CFFFBA8277}"/>
                  </a:ext>
                </a:extLst>
              </p:cNvPr>
              <p:cNvGrpSpPr/>
              <p:nvPr/>
            </p:nvGrpSpPr>
            <p:grpSpPr>
              <a:xfrm>
                <a:off x="3408779" y="2887233"/>
                <a:ext cx="1072416" cy="1105528"/>
                <a:chOff x="0" y="0"/>
                <a:chExt cx="812800" cy="812800"/>
              </a:xfrm>
            </p:grpSpPr>
            <p:sp>
              <p:nvSpPr>
                <p:cNvPr id="132" name="Freeform 11">
                  <a:extLst>
                    <a:ext uri="{FF2B5EF4-FFF2-40B4-BE49-F238E27FC236}">
                      <a16:creationId xmlns:a16="http://schemas.microsoft.com/office/drawing/2014/main" id="{9AC10C08-0EB5-B85A-E962-2AA1EBA9CFF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133" name="TextBox 12">
                  <a:extLst>
                    <a:ext uri="{FF2B5EF4-FFF2-40B4-BE49-F238E27FC236}">
                      <a16:creationId xmlns:a16="http://schemas.microsoft.com/office/drawing/2014/main" id="{484C818E-1975-0C69-4194-EB3966FD7680}"/>
                    </a:ext>
                  </a:extLst>
                </p:cNvPr>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grpSp>
        <p:sp>
          <p:nvSpPr>
            <p:cNvPr id="6" name="TextBox 5">
              <a:extLst>
                <a:ext uri="{FF2B5EF4-FFF2-40B4-BE49-F238E27FC236}">
                  <a16:creationId xmlns:a16="http://schemas.microsoft.com/office/drawing/2014/main" id="{9BD17360-4E88-2C92-E108-3094967C69C8}"/>
                </a:ext>
              </a:extLst>
            </p:cNvPr>
            <p:cNvSpPr txBox="1"/>
            <p:nvPr/>
          </p:nvSpPr>
          <p:spPr>
            <a:xfrm>
              <a:off x="4029638" y="2846490"/>
              <a:ext cx="6904333" cy="937372"/>
            </a:xfrm>
            <a:prstGeom prst="rect">
              <a:avLst/>
            </a:prstGeom>
            <a:noFill/>
          </p:spPr>
          <p:txBody>
            <a:bodyPr wrap="square">
              <a:spAutoFit/>
            </a:bodyPr>
            <a:lstStyle/>
            <a:p>
              <a:pPr algn="l">
                <a:lnSpc>
                  <a:spcPts val="7574"/>
                </a:lnSpc>
              </a:pPr>
              <a:r>
                <a:rPr lang="en-US" sz="3600" b="1">
                  <a:latin typeface="Montserrat Semi-Bold"/>
                  <a:ea typeface="Montserrat Semi-Bold"/>
                  <a:cs typeface="Montserrat Semi-Bold"/>
                  <a:sym typeface="Montserrat Semi-Bold"/>
                </a:rPr>
                <a:t>Cơ sở dữ liệu của website</a:t>
              </a:r>
            </a:p>
          </p:txBody>
        </p:sp>
      </p:grpSp>
      <p:grpSp>
        <p:nvGrpSpPr>
          <p:cNvPr id="19" name="Group 18">
            <a:extLst>
              <a:ext uri="{FF2B5EF4-FFF2-40B4-BE49-F238E27FC236}">
                <a16:creationId xmlns:a16="http://schemas.microsoft.com/office/drawing/2014/main" id="{90DF5118-6642-7B67-CE79-B660CC8BDE66}"/>
              </a:ext>
            </a:extLst>
          </p:cNvPr>
          <p:cNvGrpSpPr/>
          <p:nvPr/>
        </p:nvGrpSpPr>
        <p:grpSpPr>
          <a:xfrm>
            <a:off x="914334" y="7818810"/>
            <a:ext cx="10344907" cy="1237759"/>
            <a:chOff x="914400" y="7302572"/>
            <a:chExt cx="10344907" cy="1237759"/>
          </a:xfrm>
        </p:grpSpPr>
        <p:grpSp>
          <p:nvGrpSpPr>
            <p:cNvPr id="20" name="Group 19">
              <a:extLst>
                <a:ext uri="{FF2B5EF4-FFF2-40B4-BE49-F238E27FC236}">
                  <a16:creationId xmlns:a16="http://schemas.microsoft.com/office/drawing/2014/main" id="{82BE0893-1426-7858-871D-0925FFD9E345}"/>
                </a:ext>
              </a:extLst>
            </p:cNvPr>
            <p:cNvGrpSpPr/>
            <p:nvPr/>
          </p:nvGrpSpPr>
          <p:grpSpPr>
            <a:xfrm>
              <a:off x="914400" y="7302572"/>
              <a:ext cx="10321412" cy="1237759"/>
              <a:chOff x="914400" y="7302572"/>
              <a:chExt cx="10321412" cy="1237759"/>
            </a:xfrm>
          </p:grpSpPr>
          <p:grpSp>
            <p:nvGrpSpPr>
              <p:cNvPr id="22" name="Group 21">
                <a:extLst>
                  <a:ext uri="{FF2B5EF4-FFF2-40B4-BE49-F238E27FC236}">
                    <a16:creationId xmlns:a16="http://schemas.microsoft.com/office/drawing/2014/main" id="{DBEF0FB3-C05C-32E6-7C43-6F8434E87416}"/>
                  </a:ext>
                </a:extLst>
              </p:cNvPr>
              <p:cNvGrpSpPr/>
              <p:nvPr/>
            </p:nvGrpSpPr>
            <p:grpSpPr>
              <a:xfrm>
                <a:off x="914400" y="7302572"/>
                <a:ext cx="10321412" cy="1237759"/>
                <a:chOff x="4876191" y="5900771"/>
                <a:chExt cx="10321412" cy="1237759"/>
              </a:xfrm>
            </p:grpSpPr>
            <p:grpSp>
              <p:nvGrpSpPr>
                <p:cNvPr id="26" name="그룹 7">
                  <a:extLst>
                    <a:ext uri="{FF2B5EF4-FFF2-40B4-BE49-F238E27FC236}">
                      <a16:creationId xmlns:a16="http://schemas.microsoft.com/office/drawing/2014/main" id="{181DE4D9-35F0-4F4B-8D52-40E4A7090AEA}"/>
                    </a:ext>
                  </a:extLst>
                </p:cNvPr>
                <p:cNvGrpSpPr/>
                <p:nvPr/>
              </p:nvGrpSpPr>
              <p:grpSpPr>
                <a:xfrm>
                  <a:off x="4876191" y="5900771"/>
                  <a:ext cx="10321412" cy="1237759"/>
                  <a:chOff x="933685" y="1815665"/>
                  <a:chExt cx="6573115" cy="972000"/>
                </a:xfrm>
              </p:grpSpPr>
              <p:sp>
                <p:nvSpPr>
                  <p:cNvPr id="29" name="Rectangle 2">
                    <a:extLst>
                      <a:ext uri="{FF2B5EF4-FFF2-40B4-BE49-F238E27FC236}">
                        <a16:creationId xmlns:a16="http://schemas.microsoft.com/office/drawing/2014/main" id="{4E2EA384-EE23-4527-F47F-3B70639BA3C3}"/>
                      </a:ext>
                    </a:extLst>
                  </p:cNvPr>
                  <p:cNvSpPr/>
                  <p:nvPr/>
                </p:nvSpPr>
                <p:spPr>
                  <a:xfrm>
                    <a:off x="2291056" y="1815665"/>
                    <a:ext cx="5215744" cy="972000"/>
                  </a:xfrm>
                  <a:custGeom>
                    <a:avLst/>
                    <a:gdLst>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396000 w 6460280"/>
                      <a:gd name="connsiteY4" fmla="*/ 396000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396000 w 6460280"/>
                      <a:gd name="connsiteY4" fmla="*/ 396000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35550 w 6460280"/>
                      <a:gd name="connsiteY4" fmla="*/ 405313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54427 w 6460280"/>
                      <a:gd name="connsiteY4" fmla="*/ 405313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68584 w 6460280"/>
                      <a:gd name="connsiteY4" fmla="*/ 414627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73303 w 6460280"/>
                      <a:gd name="connsiteY4" fmla="*/ 402209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73303 w 6460280"/>
                      <a:gd name="connsiteY4" fmla="*/ 386687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63865 w 6460280"/>
                      <a:gd name="connsiteY4" fmla="*/ 392896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78022 w 6460280"/>
                      <a:gd name="connsiteY4" fmla="*/ 402210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78022 w 6460280"/>
                      <a:gd name="connsiteY4" fmla="*/ 392896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78022 w 6460280"/>
                      <a:gd name="connsiteY4" fmla="*/ 396001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68584 w 6460280"/>
                      <a:gd name="connsiteY4" fmla="*/ 396001 h 792000"/>
                      <a:gd name="connsiteX5" fmla="*/ 0 w 6460280"/>
                      <a:gd name="connsiteY5" fmla="*/ 0 h 7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0280" h="792000">
                        <a:moveTo>
                          <a:pt x="0" y="0"/>
                        </a:moveTo>
                        <a:lnTo>
                          <a:pt x="6460280" y="0"/>
                        </a:lnTo>
                        <a:lnTo>
                          <a:pt x="6460280" y="792000"/>
                        </a:lnTo>
                        <a:lnTo>
                          <a:pt x="0" y="792000"/>
                        </a:lnTo>
                        <a:lnTo>
                          <a:pt x="268584" y="396001"/>
                        </a:lnTo>
                        <a:lnTo>
                          <a:pt x="0" y="0"/>
                        </a:lnTo>
                        <a:close/>
                      </a:path>
                    </a:pathLst>
                  </a:cu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30" name="Pentagon 26">
                    <a:extLst>
                      <a:ext uri="{FF2B5EF4-FFF2-40B4-BE49-F238E27FC236}">
                        <a16:creationId xmlns:a16="http://schemas.microsoft.com/office/drawing/2014/main" id="{99A7E6BA-013E-FAA4-8DD6-61C6865BADC6}"/>
                      </a:ext>
                    </a:extLst>
                  </p:cNvPr>
                  <p:cNvSpPr/>
                  <p:nvPr/>
                </p:nvSpPr>
                <p:spPr>
                  <a:xfrm>
                    <a:off x="933685" y="1815665"/>
                    <a:ext cx="1441222" cy="972000"/>
                  </a:xfrm>
                  <a:prstGeom prst="homePlate">
                    <a:avLst>
                      <a:gd name="adj" fmla="val 22388"/>
                    </a:avLst>
                  </a:prstGeom>
                  <a:solidFill>
                    <a:srgbClr val="3E67C8"/>
                  </a:solidFill>
                  <a:ln w="50800">
                    <a:solidFill>
                      <a:srgbClr val="3E67C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31" name="Rectangle 30">
                    <a:extLst>
                      <a:ext uri="{FF2B5EF4-FFF2-40B4-BE49-F238E27FC236}">
                        <a16:creationId xmlns:a16="http://schemas.microsoft.com/office/drawing/2014/main" id="{1147542D-A093-923F-B7F3-6C05220706BD}"/>
                      </a:ext>
                    </a:extLst>
                  </p:cNvPr>
                  <p:cNvSpPr/>
                  <p:nvPr/>
                </p:nvSpPr>
                <p:spPr>
                  <a:xfrm>
                    <a:off x="991160" y="1815665"/>
                    <a:ext cx="18000" cy="972000"/>
                  </a:xfrm>
                  <a:prstGeom prst="rect">
                    <a:avLst/>
                  </a:prstGeom>
                  <a:solidFill>
                    <a:schemeClr val="bg1"/>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32" name="Rectangle 31">
                    <a:extLst>
                      <a:ext uri="{FF2B5EF4-FFF2-40B4-BE49-F238E27FC236}">
                        <a16:creationId xmlns:a16="http://schemas.microsoft.com/office/drawing/2014/main" id="{B761E7EC-9F58-4132-8613-6EED37ECF1BC}"/>
                      </a:ext>
                    </a:extLst>
                  </p:cNvPr>
                  <p:cNvSpPr/>
                  <p:nvPr/>
                </p:nvSpPr>
                <p:spPr>
                  <a:xfrm>
                    <a:off x="1114936" y="1815665"/>
                    <a:ext cx="18000" cy="972000"/>
                  </a:xfrm>
                  <a:prstGeom prst="rect">
                    <a:avLst/>
                  </a:prstGeom>
                  <a:solidFill>
                    <a:schemeClr val="bg1"/>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sp>
              <p:nvSpPr>
                <p:cNvPr id="28" name="TextBox 27">
                  <a:extLst>
                    <a:ext uri="{FF2B5EF4-FFF2-40B4-BE49-F238E27FC236}">
                      <a16:creationId xmlns:a16="http://schemas.microsoft.com/office/drawing/2014/main" id="{1E4D1E0C-919F-256A-EBF1-79888105758B}"/>
                    </a:ext>
                  </a:extLst>
                </p:cNvPr>
                <p:cNvSpPr txBox="1"/>
                <p:nvPr/>
              </p:nvSpPr>
              <p:spPr>
                <a:xfrm>
                  <a:off x="5334000" y="5986957"/>
                  <a:ext cx="1253506" cy="1015663"/>
                </a:xfrm>
                <a:prstGeom prst="rect">
                  <a:avLst/>
                </a:prstGeom>
                <a:noFill/>
              </p:spPr>
              <p:txBody>
                <a:bodyPr wrap="square" tIns="0" bIns="0" rtlCol="0" anchor="ctr">
                  <a:spAutoFit/>
                </a:bodyPr>
                <a:lstStyle/>
                <a:p>
                  <a:pPr algn="ctr"/>
                  <a:r>
                    <a:rPr lang="en-US" altLang="ko-KR" sz="6600" b="1">
                      <a:solidFill>
                        <a:schemeClr val="bg1"/>
                      </a:solidFill>
                      <a:cs typeface="Arial" pitchFamily="34" charset="0"/>
                    </a:rPr>
                    <a:t>4</a:t>
                  </a:r>
                  <a:endParaRPr lang="en-US" altLang="ko-KR" sz="6600" b="1" dirty="0">
                    <a:solidFill>
                      <a:schemeClr val="bg1"/>
                    </a:solidFill>
                    <a:cs typeface="Arial" pitchFamily="34" charset="0"/>
                  </a:endParaRPr>
                </a:p>
              </p:txBody>
            </p:sp>
          </p:grpSp>
          <p:grpSp>
            <p:nvGrpSpPr>
              <p:cNvPr id="23" name="Group 10">
                <a:extLst>
                  <a:ext uri="{FF2B5EF4-FFF2-40B4-BE49-F238E27FC236}">
                    <a16:creationId xmlns:a16="http://schemas.microsoft.com/office/drawing/2014/main" id="{BDC0C4D6-A692-E129-FC1B-68D0BFB56DAC}"/>
                  </a:ext>
                </a:extLst>
              </p:cNvPr>
              <p:cNvGrpSpPr/>
              <p:nvPr/>
            </p:nvGrpSpPr>
            <p:grpSpPr>
              <a:xfrm>
                <a:off x="3390567" y="7368687"/>
                <a:ext cx="1072416" cy="1105528"/>
                <a:chOff x="0" y="0"/>
                <a:chExt cx="812800" cy="812800"/>
              </a:xfrm>
            </p:grpSpPr>
            <p:sp>
              <p:nvSpPr>
                <p:cNvPr id="24" name="Freeform 11">
                  <a:extLst>
                    <a:ext uri="{FF2B5EF4-FFF2-40B4-BE49-F238E27FC236}">
                      <a16:creationId xmlns:a16="http://schemas.microsoft.com/office/drawing/2014/main" id="{7A85FEC9-B85E-B246-6D9D-A0CA0D31F88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25" name="TextBox 12">
                  <a:extLst>
                    <a:ext uri="{FF2B5EF4-FFF2-40B4-BE49-F238E27FC236}">
                      <a16:creationId xmlns:a16="http://schemas.microsoft.com/office/drawing/2014/main" id="{B99AA9C1-6BF7-D55B-FC78-73185C3199A3}"/>
                    </a:ext>
                  </a:extLst>
                </p:cNvPr>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grpSp>
        <p:sp>
          <p:nvSpPr>
            <p:cNvPr id="21" name="TextBox 20">
              <a:extLst>
                <a:ext uri="{FF2B5EF4-FFF2-40B4-BE49-F238E27FC236}">
                  <a16:creationId xmlns:a16="http://schemas.microsoft.com/office/drawing/2014/main" id="{CB9DA513-DD06-7842-5D69-0520DD1DE1FE}"/>
                </a:ext>
              </a:extLst>
            </p:cNvPr>
            <p:cNvSpPr txBox="1"/>
            <p:nvPr/>
          </p:nvSpPr>
          <p:spPr>
            <a:xfrm>
              <a:off x="4011427" y="7354393"/>
              <a:ext cx="7247880" cy="937372"/>
            </a:xfrm>
            <a:prstGeom prst="rect">
              <a:avLst/>
            </a:prstGeom>
            <a:noFill/>
          </p:spPr>
          <p:txBody>
            <a:bodyPr wrap="square">
              <a:spAutoFit/>
            </a:bodyPr>
            <a:lstStyle/>
            <a:p>
              <a:pPr algn="l">
                <a:lnSpc>
                  <a:spcPts val="7574"/>
                </a:lnSpc>
              </a:pPr>
              <a:r>
                <a:rPr lang="en-US" sz="3600" b="1">
                  <a:latin typeface="Montserrat Semi-Bold"/>
                  <a:ea typeface="Montserrat Semi-Bold"/>
                  <a:cs typeface="Montserrat Semi-Bold"/>
                  <a:sym typeface="Montserrat Semi-Bold"/>
                </a:rPr>
                <a:t>Demo</a:t>
              </a:r>
            </a:p>
          </p:txBody>
        </p:sp>
      </p:grpSp>
    </p:spTree>
    <p:extLst>
      <p:ext uri="{BB962C8B-B14F-4D97-AF65-F5344CB8AC3E}">
        <p14:creationId xmlns:p14="http://schemas.microsoft.com/office/powerpoint/2010/main" val="78490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0-#ppt_w/2"/>
                                          </p:val>
                                        </p:tav>
                                        <p:tav tm="100000">
                                          <p:val>
                                            <p:strVal val="#ppt_x"/>
                                          </p:val>
                                        </p:tav>
                                      </p:tavLst>
                                    </p:anim>
                                    <p:anim calcmode="lin" valueType="num">
                                      <p:cBhvr additive="base">
                                        <p:cTn id="2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3" presetClass="exit" presetSubtype="32" fill="hold" nodeType="clickEffect">
                                  <p:stCondLst>
                                    <p:cond delay="0"/>
                                  </p:stCondLst>
                                  <p:childTnLst>
                                    <p:anim calcmode="lin" valueType="num">
                                      <p:cBhvr>
                                        <p:cTn id="30" dur="500"/>
                                        <p:tgtEl>
                                          <p:spTgt spid="19"/>
                                        </p:tgtEl>
                                        <p:attrNameLst>
                                          <p:attrName>ppt_w</p:attrName>
                                        </p:attrNameLst>
                                      </p:cBhvr>
                                      <p:tavLst>
                                        <p:tav tm="0">
                                          <p:val>
                                            <p:strVal val="ppt_w"/>
                                          </p:val>
                                        </p:tav>
                                        <p:tav tm="100000">
                                          <p:val>
                                            <p:fltVal val="0"/>
                                          </p:val>
                                        </p:tav>
                                      </p:tavLst>
                                    </p:anim>
                                    <p:anim calcmode="lin" valueType="num">
                                      <p:cBhvr>
                                        <p:cTn id="31" dur="500"/>
                                        <p:tgtEl>
                                          <p:spTgt spid="19"/>
                                        </p:tgtEl>
                                        <p:attrNameLst>
                                          <p:attrName>ppt_h</p:attrName>
                                        </p:attrNameLst>
                                      </p:cBhvr>
                                      <p:tavLst>
                                        <p:tav tm="0">
                                          <p:val>
                                            <p:strVal val="ppt_h"/>
                                          </p:val>
                                        </p:tav>
                                        <p:tav tm="100000">
                                          <p:val>
                                            <p:fltVal val="0"/>
                                          </p:val>
                                        </p:tav>
                                      </p:tavLst>
                                    </p:anim>
                                    <p:animEffect transition="out" filter="fade">
                                      <p:cBhvr>
                                        <p:cTn id="32" dur="500"/>
                                        <p:tgtEl>
                                          <p:spTgt spid="19"/>
                                        </p:tgtEl>
                                      </p:cBhvr>
                                    </p:animEffect>
                                    <p:set>
                                      <p:cBhvr>
                                        <p:cTn id="33" dur="1" fill="hold">
                                          <p:stCondLst>
                                            <p:cond delay="499"/>
                                          </p:stCondLst>
                                        </p:cTn>
                                        <p:tgtEl>
                                          <p:spTgt spid="19"/>
                                        </p:tgtEl>
                                        <p:attrNameLst>
                                          <p:attrName>style.visibility</p:attrName>
                                        </p:attrNameLst>
                                      </p:cBhvr>
                                      <p:to>
                                        <p:strVal val="hidden"/>
                                      </p:to>
                                    </p:set>
                                  </p:childTnLst>
                                </p:cTn>
                              </p:par>
                              <p:par>
                                <p:cTn id="34" presetID="53" presetClass="exit" presetSubtype="32" fill="hold" nodeType="withEffect">
                                  <p:stCondLst>
                                    <p:cond delay="0"/>
                                  </p:stCondLst>
                                  <p:childTnLst>
                                    <p:anim calcmode="lin" valueType="num">
                                      <p:cBhvr>
                                        <p:cTn id="35" dur="500"/>
                                        <p:tgtEl>
                                          <p:spTgt spid="8"/>
                                        </p:tgtEl>
                                        <p:attrNameLst>
                                          <p:attrName>ppt_w</p:attrName>
                                        </p:attrNameLst>
                                      </p:cBhvr>
                                      <p:tavLst>
                                        <p:tav tm="0">
                                          <p:val>
                                            <p:strVal val="ppt_w"/>
                                          </p:val>
                                        </p:tav>
                                        <p:tav tm="100000">
                                          <p:val>
                                            <p:fltVal val="0"/>
                                          </p:val>
                                        </p:tav>
                                      </p:tavLst>
                                    </p:anim>
                                    <p:anim calcmode="lin" valueType="num">
                                      <p:cBhvr>
                                        <p:cTn id="36" dur="500"/>
                                        <p:tgtEl>
                                          <p:spTgt spid="8"/>
                                        </p:tgtEl>
                                        <p:attrNameLst>
                                          <p:attrName>ppt_h</p:attrName>
                                        </p:attrNameLst>
                                      </p:cBhvr>
                                      <p:tavLst>
                                        <p:tav tm="0">
                                          <p:val>
                                            <p:strVal val="ppt_h"/>
                                          </p:val>
                                        </p:tav>
                                        <p:tav tm="100000">
                                          <p:val>
                                            <p:fltVal val="0"/>
                                          </p:val>
                                        </p:tav>
                                      </p:tavLst>
                                    </p:anim>
                                    <p:animEffect transition="out" filter="fade">
                                      <p:cBhvr>
                                        <p:cTn id="37" dur="500"/>
                                        <p:tgtEl>
                                          <p:spTgt spid="8"/>
                                        </p:tgtEl>
                                      </p:cBhvr>
                                    </p:animEffect>
                                    <p:set>
                                      <p:cBhvr>
                                        <p:cTn id="38" dur="1" fill="hold">
                                          <p:stCondLst>
                                            <p:cond delay="499"/>
                                          </p:stCondLst>
                                        </p:cTn>
                                        <p:tgtEl>
                                          <p:spTgt spid="8"/>
                                        </p:tgtEl>
                                        <p:attrNameLst>
                                          <p:attrName>style.visibility</p:attrName>
                                        </p:attrNameLst>
                                      </p:cBhvr>
                                      <p:to>
                                        <p:strVal val="hidden"/>
                                      </p:to>
                                    </p:set>
                                  </p:childTnLst>
                                </p:cTn>
                              </p:par>
                              <p:par>
                                <p:cTn id="39" presetID="53" presetClass="exit" presetSubtype="32" fill="hold" nodeType="withEffect">
                                  <p:stCondLst>
                                    <p:cond delay="0"/>
                                  </p:stCondLst>
                                  <p:childTnLst>
                                    <p:anim calcmode="lin" valueType="num">
                                      <p:cBhvr>
                                        <p:cTn id="40" dur="500"/>
                                        <p:tgtEl>
                                          <p:spTgt spid="9"/>
                                        </p:tgtEl>
                                        <p:attrNameLst>
                                          <p:attrName>ppt_w</p:attrName>
                                        </p:attrNameLst>
                                      </p:cBhvr>
                                      <p:tavLst>
                                        <p:tav tm="0">
                                          <p:val>
                                            <p:strVal val="ppt_w"/>
                                          </p:val>
                                        </p:tav>
                                        <p:tav tm="100000">
                                          <p:val>
                                            <p:fltVal val="0"/>
                                          </p:val>
                                        </p:tav>
                                      </p:tavLst>
                                    </p:anim>
                                    <p:anim calcmode="lin" valueType="num">
                                      <p:cBhvr>
                                        <p:cTn id="41" dur="500"/>
                                        <p:tgtEl>
                                          <p:spTgt spid="9"/>
                                        </p:tgtEl>
                                        <p:attrNameLst>
                                          <p:attrName>ppt_h</p:attrName>
                                        </p:attrNameLst>
                                      </p:cBhvr>
                                      <p:tavLst>
                                        <p:tav tm="0">
                                          <p:val>
                                            <p:strVal val="ppt_h"/>
                                          </p:val>
                                        </p:tav>
                                        <p:tav tm="100000">
                                          <p:val>
                                            <p:fltVal val="0"/>
                                          </p:val>
                                        </p:tav>
                                      </p:tavLst>
                                    </p:anim>
                                    <p:animEffect transition="out" filter="fade">
                                      <p:cBhvr>
                                        <p:cTn id="42" dur="500"/>
                                        <p:tgtEl>
                                          <p:spTgt spid="9"/>
                                        </p:tgtEl>
                                      </p:cBhvr>
                                    </p:animEffect>
                                    <p:set>
                                      <p:cBhvr>
                                        <p:cTn id="43" dur="1" fill="hold">
                                          <p:stCondLst>
                                            <p:cond delay="499"/>
                                          </p:stCondLst>
                                        </p:cTn>
                                        <p:tgtEl>
                                          <p:spTgt spid="9"/>
                                        </p:tgtEl>
                                        <p:attrNameLst>
                                          <p:attrName>style.visibility</p:attrName>
                                        </p:attrNameLst>
                                      </p:cBhvr>
                                      <p:to>
                                        <p:strVal val="hidden"/>
                                      </p:to>
                                    </p:set>
                                  </p:childTnLst>
                                </p:cTn>
                              </p:par>
                              <p:par>
                                <p:cTn id="44" presetID="53" presetClass="exit" presetSubtype="32" fill="hold" grpId="1" nodeType="withEffect">
                                  <p:stCondLst>
                                    <p:cond delay="0"/>
                                  </p:stCondLst>
                                  <p:childTnLst>
                                    <p:anim calcmode="lin" valueType="num">
                                      <p:cBhvr>
                                        <p:cTn id="45" dur="500"/>
                                        <p:tgtEl>
                                          <p:spTgt spid="127"/>
                                        </p:tgtEl>
                                        <p:attrNameLst>
                                          <p:attrName>ppt_w</p:attrName>
                                        </p:attrNameLst>
                                      </p:cBhvr>
                                      <p:tavLst>
                                        <p:tav tm="0">
                                          <p:val>
                                            <p:strVal val="ppt_w"/>
                                          </p:val>
                                        </p:tav>
                                        <p:tav tm="100000">
                                          <p:val>
                                            <p:fltVal val="0"/>
                                          </p:val>
                                        </p:tav>
                                      </p:tavLst>
                                    </p:anim>
                                    <p:anim calcmode="lin" valueType="num">
                                      <p:cBhvr>
                                        <p:cTn id="46" dur="500"/>
                                        <p:tgtEl>
                                          <p:spTgt spid="127"/>
                                        </p:tgtEl>
                                        <p:attrNameLst>
                                          <p:attrName>ppt_h</p:attrName>
                                        </p:attrNameLst>
                                      </p:cBhvr>
                                      <p:tavLst>
                                        <p:tav tm="0">
                                          <p:val>
                                            <p:strVal val="ppt_h"/>
                                          </p:val>
                                        </p:tav>
                                        <p:tav tm="100000">
                                          <p:val>
                                            <p:fltVal val="0"/>
                                          </p:val>
                                        </p:tav>
                                      </p:tavLst>
                                    </p:anim>
                                    <p:animEffect transition="out" filter="fade">
                                      <p:cBhvr>
                                        <p:cTn id="47" dur="500"/>
                                        <p:tgtEl>
                                          <p:spTgt spid="127"/>
                                        </p:tgtEl>
                                      </p:cBhvr>
                                    </p:animEffect>
                                    <p:set>
                                      <p:cBhvr>
                                        <p:cTn id="48" dur="1" fill="hold">
                                          <p:stCondLst>
                                            <p:cond delay="499"/>
                                          </p:stCondLst>
                                        </p:cTn>
                                        <p:tgtEl>
                                          <p:spTgt spid="127"/>
                                        </p:tgtEl>
                                        <p:attrNameLst>
                                          <p:attrName>style.visibility</p:attrName>
                                        </p:attrNameLst>
                                      </p:cBhvr>
                                      <p:to>
                                        <p:strVal val="hidden"/>
                                      </p:to>
                                    </p:set>
                                  </p:childTnLst>
                                </p:cTn>
                              </p:par>
                              <p:par>
                                <p:cTn id="49" presetID="53" presetClass="exit" presetSubtype="32" fill="hold" nodeType="withEffect">
                                  <p:stCondLst>
                                    <p:cond delay="0"/>
                                  </p:stCondLst>
                                  <p:childTnLst>
                                    <p:anim calcmode="lin" valueType="num">
                                      <p:cBhvr>
                                        <p:cTn id="50" dur="500"/>
                                        <p:tgtEl>
                                          <p:spTgt spid="7"/>
                                        </p:tgtEl>
                                        <p:attrNameLst>
                                          <p:attrName>ppt_w</p:attrName>
                                        </p:attrNameLst>
                                      </p:cBhvr>
                                      <p:tavLst>
                                        <p:tav tm="0">
                                          <p:val>
                                            <p:strVal val="ppt_w"/>
                                          </p:val>
                                        </p:tav>
                                        <p:tav tm="100000">
                                          <p:val>
                                            <p:fltVal val="0"/>
                                          </p:val>
                                        </p:tav>
                                      </p:tavLst>
                                    </p:anim>
                                    <p:anim calcmode="lin" valueType="num">
                                      <p:cBhvr>
                                        <p:cTn id="51" dur="500"/>
                                        <p:tgtEl>
                                          <p:spTgt spid="7"/>
                                        </p:tgtEl>
                                        <p:attrNameLst>
                                          <p:attrName>ppt_h</p:attrName>
                                        </p:attrNameLst>
                                      </p:cBhvr>
                                      <p:tavLst>
                                        <p:tav tm="0">
                                          <p:val>
                                            <p:strVal val="ppt_h"/>
                                          </p:val>
                                        </p:tav>
                                        <p:tav tm="100000">
                                          <p:val>
                                            <p:fltVal val="0"/>
                                          </p:val>
                                        </p:tav>
                                      </p:tavLst>
                                    </p:anim>
                                    <p:animEffect transition="out" filter="fade">
                                      <p:cBhvr>
                                        <p:cTn id="52" dur="500"/>
                                        <p:tgtEl>
                                          <p:spTgt spid="7"/>
                                        </p:tgtEl>
                                      </p:cBhvr>
                                    </p:animEffect>
                                    <p:set>
                                      <p:cBhvr>
                                        <p:cTn id="53" dur="1" fill="hold">
                                          <p:stCondLst>
                                            <p:cond delay="499"/>
                                          </p:stCondLst>
                                        </p:cTn>
                                        <p:tgtEl>
                                          <p:spTgt spid="7"/>
                                        </p:tgtEl>
                                        <p:attrNameLst>
                                          <p:attrName>style.visibility</p:attrName>
                                        </p:attrNameLst>
                                      </p:cBhvr>
                                      <p:to>
                                        <p:strVal val="hidden"/>
                                      </p:to>
                                    </p:set>
                                  </p:childTnLst>
                                </p:cTn>
                              </p:par>
                              <p:par>
                                <p:cTn id="54" presetID="53" presetClass="exit" presetSubtype="32" fill="hold" nodeType="withEffect">
                                  <p:stCondLst>
                                    <p:cond delay="0"/>
                                  </p:stCondLst>
                                  <p:childTnLst>
                                    <p:anim calcmode="lin" valueType="num">
                                      <p:cBhvr>
                                        <p:cTn id="55" dur="500"/>
                                        <p:tgtEl>
                                          <p:spTgt spid="128"/>
                                        </p:tgtEl>
                                        <p:attrNameLst>
                                          <p:attrName>ppt_w</p:attrName>
                                        </p:attrNameLst>
                                      </p:cBhvr>
                                      <p:tavLst>
                                        <p:tav tm="0">
                                          <p:val>
                                            <p:strVal val="ppt_w"/>
                                          </p:val>
                                        </p:tav>
                                        <p:tav tm="100000">
                                          <p:val>
                                            <p:fltVal val="0"/>
                                          </p:val>
                                        </p:tav>
                                      </p:tavLst>
                                    </p:anim>
                                    <p:anim calcmode="lin" valueType="num">
                                      <p:cBhvr>
                                        <p:cTn id="56" dur="500"/>
                                        <p:tgtEl>
                                          <p:spTgt spid="128"/>
                                        </p:tgtEl>
                                        <p:attrNameLst>
                                          <p:attrName>ppt_h</p:attrName>
                                        </p:attrNameLst>
                                      </p:cBhvr>
                                      <p:tavLst>
                                        <p:tav tm="0">
                                          <p:val>
                                            <p:strVal val="ppt_h"/>
                                          </p:val>
                                        </p:tav>
                                        <p:tav tm="100000">
                                          <p:val>
                                            <p:fltVal val="0"/>
                                          </p:val>
                                        </p:tav>
                                      </p:tavLst>
                                    </p:anim>
                                    <p:animEffect transition="out" filter="fade">
                                      <p:cBhvr>
                                        <p:cTn id="57" dur="500"/>
                                        <p:tgtEl>
                                          <p:spTgt spid="128"/>
                                        </p:tgtEl>
                                      </p:cBhvr>
                                    </p:animEffect>
                                    <p:set>
                                      <p:cBhvr>
                                        <p:cTn id="58" dur="1" fill="hold">
                                          <p:stCondLst>
                                            <p:cond delay="499"/>
                                          </p:stCondLst>
                                        </p:cTn>
                                        <p:tgtEl>
                                          <p:spTgt spid="1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4377C-FF4B-DB6E-84AA-E6848702CAF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C80F3B1-4CBA-2841-9CCE-64F1D9E0012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0">
            <a:blip r:embed="rId3"/>
            <a:srcRect/>
            <a:stretch>
              <a:fillRect l="-24000" t="-38888" b="-16000"/>
            </a:stretch>
          </a:blipFill>
        </p:spPr>
        <p:txBody>
          <a:bodyPr/>
          <a:lstStyle/>
          <a:p>
            <a:endParaRPr lang="en-US"/>
          </a:p>
        </p:txBody>
      </p:sp>
      <p:sp>
        <p:nvSpPr>
          <p:cNvPr id="4" name="Freeform 4">
            <a:extLst>
              <a:ext uri="{FF2B5EF4-FFF2-40B4-BE49-F238E27FC236}">
                <a16:creationId xmlns:a16="http://schemas.microsoft.com/office/drawing/2014/main" id="{FDA48154-85C2-C1F3-A520-CC34EF9B2A8C}"/>
              </a:ext>
            </a:extLst>
          </p:cNvPr>
          <p:cNvSpPr/>
          <p:nvPr/>
        </p:nvSpPr>
        <p:spPr>
          <a:xfrm flipH="1" flipV="1">
            <a:off x="13283126" y="5809604"/>
            <a:ext cx="10066789" cy="8229600"/>
          </a:xfrm>
          <a:custGeom>
            <a:avLst/>
            <a:gdLst/>
            <a:ahLst/>
            <a:cxnLst/>
            <a:rect l="l" t="t" r="r" b="b"/>
            <a:pathLst>
              <a:path w="10066789" h="8229600">
                <a:moveTo>
                  <a:pt x="10066789" y="8229600"/>
                </a:moveTo>
                <a:lnTo>
                  <a:pt x="0" y="8229600"/>
                </a:lnTo>
                <a:lnTo>
                  <a:pt x="0" y="0"/>
                </a:lnTo>
                <a:lnTo>
                  <a:pt x="10066789" y="0"/>
                </a:lnTo>
                <a:lnTo>
                  <a:pt x="10066789" y="8229600"/>
                </a:lnTo>
                <a:close/>
              </a:path>
            </a:pathLst>
          </a:custGeom>
          <a:blipFill>
            <a:blip r:embed="rId4">
              <a:alphaModFix amt="31000"/>
            </a:blip>
            <a:stretch>
              <a:fillRect/>
            </a:stretch>
          </a:blipFill>
        </p:spPr>
        <p:txBody>
          <a:bodyPr/>
          <a:lstStyle/>
          <a:p>
            <a:endParaRPr lang="en-US"/>
          </a:p>
        </p:txBody>
      </p:sp>
      <p:grpSp>
        <p:nvGrpSpPr>
          <p:cNvPr id="11" name="Group 11">
            <a:extLst>
              <a:ext uri="{FF2B5EF4-FFF2-40B4-BE49-F238E27FC236}">
                <a16:creationId xmlns:a16="http://schemas.microsoft.com/office/drawing/2014/main" id="{0A8D5C08-D12F-D67C-F98D-9CB96B28EBE4}"/>
              </a:ext>
            </a:extLst>
          </p:cNvPr>
          <p:cNvGrpSpPr/>
          <p:nvPr/>
        </p:nvGrpSpPr>
        <p:grpSpPr>
          <a:xfrm>
            <a:off x="17367864" y="1100865"/>
            <a:ext cx="399158" cy="63290"/>
            <a:chOff x="0" y="0"/>
            <a:chExt cx="105128" cy="16669"/>
          </a:xfrm>
        </p:grpSpPr>
        <p:sp>
          <p:nvSpPr>
            <p:cNvPr id="12" name="Freeform 12">
              <a:extLst>
                <a:ext uri="{FF2B5EF4-FFF2-40B4-BE49-F238E27FC236}">
                  <a16:creationId xmlns:a16="http://schemas.microsoft.com/office/drawing/2014/main" id="{05916D5C-DD96-FE30-75EF-6B695B0CE0B3}"/>
                </a:ext>
              </a:extLst>
            </p:cNvPr>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13" name="TextBox 13">
              <a:extLst>
                <a:ext uri="{FF2B5EF4-FFF2-40B4-BE49-F238E27FC236}">
                  <a16:creationId xmlns:a16="http://schemas.microsoft.com/office/drawing/2014/main" id="{262DA185-8BD8-125A-6122-ABE3E022A426}"/>
                </a:ext>
              </a:extLst>
            </p:cNvPr>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grpSp>
        <p:nvGrpSpPr>
          <p:cNvPr id="14" name="Group 14">
            <a:extLst>
              <a:ext uri="{FF2B5EF4-FFF2-40B4-BE49-F238E27FC236}">
                <a16:creationId xmlns:a16="http://schemas.microsoft.com/office/drawing/2014/main" id="{D02E4612-AF3E-6141-27FA-0CB41A22BCB4}"/>
              </a:ext>
            </a:extLst>
          </p:cNvPr>
          <p:cNvGrpSpPr/>
          <p:nvPr/>
        </p:nvGrpSpPr>
        <p:grpSpPr>
          <a:xfrm>
            <a:off x="17367864" y="1243254"/>
            <a:ext cx="399158" cy="63290"/>
            <a:chOff x="0" y="0"/>
            <a:chExt cx="105128" cy="16669"/>
          </a:xfrm>
        </p:grpSpPr>
        <p:sp>
          <p:nvSpPr>
            <p:cNvPr id="15" name="Freeform 15">
              <a:extLst>
                <a:ext uri="{FF2B5EF4-FFF2-40B4-BE49-F238E27FC236}">
                  <a16:creationId xmlns:a16="http://schemas.microsoft.com/office/drawing/2014/main" id="{2C76F808-AF9D-57ED-2BCF-F5738AE2FF9B}"/>
                </a:ext>
              </a:extLst>
            </p:cNvPr>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16" name="TextBox 16">
              <a:extLst>
                <a:ext uri="{FF2B5EF4-FFF2-40B4-BE49-F238E27FC236}">
                  <a16:creationId xmlns:a16="http://schemas.microsoft.com/office/drawing/2014/main" id="{DA7350A7-4A11-0F29-1326-6582A4E44AF3}"/>
                </a:ext>
              </a:extLst>
            </p:cNvPr>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sp>
        <p:nvSpPr>
          <p:cNvPr id="17" name="Freeform 17">
            <a:extLst>
              <a:ext uri="{FF2B5EF4-FFF2-40B4-BE49-F238E27FC236}">
                <a16:creationId xmlns:a16="http://schemas.microsoft.com/office/drawing/2014/main" id="{430D803C-5BE0-13E9-BEC0-7138B868363B}"/>
              </a:ext>
            </a:extLst>
          </p:cNvPr>
          <p:cNvSpPr/>
          <p:nvPr/>
        </p:nvSpPr>
        <p:spPr>
          <a:xfrm>
            <a:off x="17259300" y="9056569"/>
            <a:ext cx="403461" cy="403461"/>
          </a:xfrm>
          <a:custGeom>
            <a:avLst/>
            <a:gdLst/>
            <a:ahLst/>
            <a:cxnLst/>
            <a:rect l="l" t="t" r="r" b="b"/>
            <a:pathLst>
              <a:path w="403461" h="403461">
                <a:moveTo>
                  <a:pt x="0" y="0"/>
                </a:moveTo>
                <a:lnTo>
                  <a:pt x="403461" y="0"/>
                </a:lnTo>
                <a:lnTo>
                  <a:pt x="403461" y="403462"/>
                </a:lnTo>
                <a:lnTo>
                  <a:pt x="0" y="4034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7" name="AutoShape 27">
            <a:extLst>
              <a:ext uri="{FF2B5EF4-FFF2-40B4-BE49-F238E27FC236}">
                <a16:creationId xmlns:a16="http://schemas.microsoft.com/office/drawing/2014/main" id="{B5B25DB5-6005-87BD-B4CD-53E5B57F0F69}"/>
              </a:ext>
            </a:extLst>
          </p:cNvPr>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txBody>
          <a:bodyPr/>
          <a:lstStyle/>
          <a:p>
            <a:endParaRPr lang="en-US"/>
          </a:p>
        </p:txBody>
      </p:sp>
      <p:sp>
        <p:nvSpPr>
          <p:cNvPr id="34" name="TextBox 33">
            <a:extLst>
              <a:ext uri="{FF2B5EF4-FFF2-40B4-BE49-F238E27FC236}">
                <a16:creationId xmlns:a16="http://schemas.microsoft.com/office/drawing/2014/main" id="{4878BFCB-6E9B-B3A6-3E08-6A471E2869BB}"/>
              </a:ext>
            </a:extLst>
          </p:cNvPr>
          <p:cNvSpPr txBox="1"/>
          <p:nvPr/>
        </p:nvSpPr>
        <p:spPr>
          <a:xfrm>
            <a:off x="8533945" y="407602"/>
            <a:ext cx="2400027" cy="924677"/>
          </a:xfrm>
          <a:prstGeom prst="rect">
            <a:avLst/>
          </a:prstGeom>
          <a:noFill/>
        </p:spPr>
        <p:txBody>
          <a:bodyPr wrap="square">
            <a:spAutoFit/>
          </a:bodyPr>
          <a:lstStyle/>
          <a:p>
            <a:pPr algn="l">
              <a:lnSpc>
                <a:spcPts val="7574"/>
              </a:lnSpc>
            </a:pPr>
            <a:r>
              <a:rPr lang="en-US" sz="2400" b="1">
                <a:solidFill>
                  <a:srgbClr val="3E67C8"/>
                </a:solidFill>
                <a:latin typeface="Montserrat Semi-Bold"/>
                <a:ea typeface="Montserrat Semi-Bold"/>
                <a:cs typeface="Montserrat Semi-Bold"/>
                <a:sym typeface="Montserrat Semi-Bold"/>
              </a:rPr>
              <a:t>Giới Thiệu</a:t>
            </a:r>
          </a:p>
        </p:txBody>
      </p:sp>
      <p:sp>
        <p:nvSpPr>
          <p:cNvPr id="36" name="TextBox 35">
            <a:extLst>
              <a:ext uri="{FF2B5EF4-FFF2-40B4-BE49-F238E27FC236}">
                <a16:creationId xmlns:a16="http://schemas.microsoft.com/office/drawing/2014/main" id="{EC16FE22-D8CE-C0D4-B77B-66AA6C019BB5}"/>
              </a:ext>
            </a:extLst>
          </p:cNvPr>
          <p:cNvSpPr txBox="1"/>
          <p:nvPr/>
        </p:nvSpPr>
        <p:spPr>
          <a:xfrm>
            <a:off x="11811000" y="426175"/>
            <a:ext cx="2932220" cy="924677"/>
          </a:xfrm>
          <a:prstGeom prst="rect">
            <a:avLst/>
          </a:prstGeom>
          <a:noFill/>
        </p:spPr>
        <p:txBody>
          <a:bodyPr wrap="square">
            <a:spAutoFit/>
          </a:bodyPr>
          <a:lstStyle/>
          <a:p>
            <a:pPr algn="l">
              <a:lnSpc>
                <a:spcPts val="7574"/>
              </a:lnSpc>
            </a:pPr>
            <a:r>
              <a:rPr lang="en-US" sz="3200" b="1">
                <a:latin typeface="Montserrat Semi-Bold"/>
                <a:ea typeface="Montserrat Semi-Bold"/>
                <a:cs typeface="Montserrat Semi-Bold"/>
                <a:sym typeface="Montserrat Semi-Bold"/>
              </a:rPr>
              <a:t>Nội Dung</a:t>
            </a:r>
          </a:p>
        </p:txBody>
      </p:sp>
      <p:sp>
        <p:nvSpPr>
          <p:cNvPr id="37" name="TextBox 36">
            <a:extLst>
              <a:ext uri="{FF2B5EF4-FFF2-40B4-BE49-F238E27FC236}">
                <a16:creationId xmlns:a16="http://schemas.microsoft.com/office/drawing/2014/main" id="{C8F5A0C7-657B-683A-4A76-571C0F24F5B3}"/>
              </a:ext>
            </a:extLst>
          </p:cNvPr>
          <p:cNvSpPr txBox="1"/>
          <p:nvPr/>
        </p:nvSpPr>
        <p:spPr>
          <a:xfrm>
            <a:off x="15027131" y="458821"/>
            <a:ext cx="1771281" cy="899349"/>
          </a:xfrm>
          <a:prstGeom prst="rect">
            <a:avLst/>
          </a:prstGeom>
          <a:noFill/>
        </p:spPr>
        <p:txBody>
          <a:bodyPr wrap="square">
            <a:spAutoFit/>
          </a:bodyPr>
          <a:lstStyle/>
          <a:p>
            <a:pPr algn="l">
              <a:lnSpc>
                <a:spcPts val="7574"/>
              </a:lnSpc>
            </a:pPr>
            <a:r>
              <a:rPr lang="en-US" sz="2400" b="1">
                <a:solidFill>
                  <a:srgbClr val="3E67C8"/>
                </a:solidFill>
                <a:latin typeface="Montserrat Semi-Bold"/>
                <a:ea typeface="Montserrat Semi-Bold"/>
                <a:cs typeface="Montserrat Semi-Bold"/>
                <a:sym typeface="Montserrat Semi-Bold"/>
              </a:rPr>
              <a:t>Demo</a:t>
            </a:r>
          </a:p>
        </p:txBody>
      </p:sp>
      <p:grpSp>
        <p:nvGrpSpPr>
          <p:cNvPr id="19" name="Group 18">
            <a:extLst>
              <a:ext uri="{FF2B5EF4-FFF2-40B4-BE49-F238E27FC236}">
                <a16:creationId xmlns:a16="http://schemas.microsoft.com/office/drawing/2014/main" id="{10B42B9A-940B-1F78-9CA7-6D37102578A1}"/>
              </a:ext>
            </a:extLst>
          </p:cNvPr>
          <p:cNvGrpSpPr/>
          <p:nvPr/>
        </p:nvGrpSpPr>
        <p:grpSpPr>
          <a:xfrm>
            <a:off x="1133935" y="4537428"/>
            <a:ext cx="8493118" cy="2949846"/>
            <a:chOff x="1133935" y="3826172"/>
            <a:chExt cx="8493118" cy="2949846"/>
          </a:xfrm>
        </p:grpSpPr>
        <p:sp>
          <p:nvSpPr>
            <p:cNvPr id="10" name="TextBox 21">
              <a:extLst>
                <a:ext uri="{FF2B5EF4-FFF2-40B4-BE49-F238E27FC236}">
                  <a16:creationId xmlns:a16="http://schemas.microsoft.com/office/drawing/2014/main" id="{43900468-F475-F924-F0BC-57EB9B669EB3}"/>
                </a:ext>
              </a:extLst>
            </p:cNvPr>
            <p:cNvSpPr txBox="1"/>
            <p:nvPr/>
          </p:nvSpPr>
          <p:spPr>
            <a:xfrm>
              <a:off x="1133935" y="3826172"/>
              <a:ext cx="8493118" cy="2949846"/>
            </a:xfrm>
            <a:prstGeom prst="rect">
              <a:avLst/>
            </a:prstGeom>
          </p:spPr>
          <p:txBody>
            <a:bodyPr lIns="0" tIns="0" rIns="0" bIns="0" rtlCol="0" anchor="t">
              <a:spAutoFit/>
            </a:bodyPr>
            <a:lstStyle/>
            <a:p>
              <a:pPr algn="l">
                <a:lnSpc>
                  <a:spcPts val="7574"/>
                </a:lnSpc>
              </a:pPr>
              <a:r>
                <a:rPr lang="en-US" sz="8800" b="1">
                  <a:solidFill>
                    <a:srgbClr val="3E67C8"/>
                  </a:solidFill>
                  <a:latin typeface="Montserrat Ultra-Bold"/>
                  <a:ea typeface="Montserrat Ultra-Bold"/>
                  <a:cs typeface="Montserrat Ultra-Bold"/>
                  <a:sym typeface="Montserrat Ultra-Bold"/>
                </a:rPr>
                <a:t>Cơ sở dữ liệu</a:t>
              </a:r>
              <a:br>
                <a:rPr lang="en-US" sz="8800" b="1">
                  <a:solidFill>
                    <a:srgbClr val="3E67C8"/>
                  </a:solidFill>
                  <a:latin typeface="Montserrat Ultra-Bold"/>
                  <a:ea typeface="Montserrat Ultra-Bold"/>
                  <a:cs typeface="Montserrat Ultra-Bold"/>
                  <a:sym typeface="Montserrat Ultra-Bold"/>
                </a:rPr>
              </a:br>
              <a:endParaRPr lang="en-US" sz="8800" b="1">
                <a:solidFill>
                  <a:srgbClr val="3E67C8"/>
                </a:solidFill>
                <a:latin typeface="Montserrat Ultra-Bold"/>
                <a:ea typeface="Montserrat Ultra-Bold"/>
                <a:cs typeface="Montserrat Ultra-Bold"/>
                <a:sym typeface="Montserrat Ultra-Bold"/>
              </a:endParaRPr>
            </a:p>
            <a:p>
              <a:pPr algn="l">
                <a:lnSpc>
                  <a:spcPts val="7574"/>
                </a:lnSpc>
              </a:pPr>
              <a:endParaRPr lang="en-US" sz="8800" b="1">
                <a:solidFill>
                  <a:srgbClr val="3E67C8"/>
                </a:solidFill>
                <a:latin typeface="Montserrat Ultra-Bold"/>
                <a:ea typeface="Montserrat Ultra-Bold"/>
                <a:cs typeface="Montserrat Ultra-Bold"/>
                <a:sym typeface="Montserrat Ultra-Bold"/>
              </a:endParaRPr>
            </a:p>
          </p:txBody>
        </p:sp>
        <p:sp>
          <p:nvSpPr>
            <p:cNvPr id="18" name="TextBox 24">
              <a:extLst>
                <a:ext uri="{FF2B5EF4-FFF2-40B4-BE49-F238E27FC236}">
                  <a16:creationId xmlns:a16="http://schemas.microsoft.com/office/drawing/2014/main" id="{0C7F4D05-FFDF-0C39-B0B5-AA23F2994F8E}"/>
                </a:ext>
              </a:extLst>
            </p:cNvPr>
            <p:cNvSpPr txBox="1"/>
            <p:nvPr/>
          </p:nvSpPr>
          <p:spPr>
            <a:xfrm>
              <a:off x="1145967" y="5098348"/>
              <a:ext cx="7519102" cy="1037211"/>
            </a:xfrm>
            <a:prstGeom prst="rect">
              <a:avLst/>
            </a:prstGeom>
          </p:spPr>
          <p:txBody>
            <a:bodyPr lIns="0" tIns="0" rIns="0" bIns="0" rtlCol="0" anchor="t">
              <a:spAutoFit/>
            </a:bodyPr>
            <a:lstStyle/>
            <a:p>
              <a:pPr algn="l">
                <a:lnSpc>
                  <a:spcPts val="7574"/>
                </a:lnSpc>
              </a:pPr>
              <a:r>
                <a:rPr lang="en-US" sz="8510" b="1">
                  <a:solidFill>
                    <a:srgbClr val="3E67C8"/>
                  </a:solidFill>
                  <a:latin typeface="Montserrat Semi-Bold"/>
                  <a:ea typeface="Montserrat Semi-Bold"/>
                  <a:cs typeface="Montserrat Semi-Bold"/>
                  <a:sym typeface="Montserrat Semi-Bold"/>
                </a:rPr>
                <a:t>Website</a:t>
              </a:r>
            </a:p>
          </p:txBody>
        </p:sp>
      </p:grpSp>
      <p:pic>
        <p:nvPicPr>
          <p:cNvPr id="23" name="Picture 22">
            <a:extLst>
              <a:ext uri="{FF2B5EF4-FFF2-40B4-BE49-F238E27FC236}">
                <a16:creationId xmlns:a16="http://schemas.microsoft.com/office/drawing/2014/main" id="{47276BB4-B3A1-EB78-F723-84F770933613}"/>
              </a:ext>
            </a:extLst>
          </p:cNvPr>
          <p:cNvPicPr>
            <a:picLocks noChangeAspect="1"/>
          </p:cNvPicPr>
          <p:nvPr/>
        </p:nvPicPr>
        <p:blipFill>
          <a:blip r:embed="rId7"/>
          <a:stretch>
            <a:fillRect/>
          </a:stretch>
        </p:blipFill>
        <p:spPr>
          <a:xfrm>
            <a:off x="8776425" y="2726240"/>
            <a:ext cx="9001369" cy="6751027"/>
          </a:xfrm>
          <a:prstGeom prst="rect">
            <a:avLst/>
          </a:prstGeom>
        </p:spPr>
      </p:pic>
      <p:pic>
        <p:nvPicPr>
          <p:cNvPr id="25" name="Picture 24">
            <a:extLst>
              <a:ext uri="{FF2B5EF4-FFF2-40B4-BE49-F238E27FC236}">
                <a16:creationId xmlns:a16="http://schemas.microsoft.com/office/drawing/2014/main" id="{95490DF6-315A-CDA5-3526-B94754CF09E1}"/>
              </a:ext>
            </a:extLst>
          </p:cNvPr>
          <p:cNvPicPr>
            <a:picLocks noChangeAspect="1"/>
          </p:cNvPicPr>
          <p:nvPr/>
        </p:nvPicPr>
        <p:blipFill>
          <a:blip r:embed="rId8"/>
          <a:stretch>
            <a:fillRect/>
          </a:stretch>
        </p:blipFill>
        <p:spPr>
          <a:xfrm>
            <a:off x="1827473" y="1866900"/>
            <a:ext cx="14631727" cy="8219225"/>
          </a:xfrm>
          <a:prstGeom prst="rect">
            <a:avLst/>
          </a:prstGeom>
          <a:ln w="38100" cap="sq">
            <a:solidFill>
              <a:srgbClr val="3E67C8"/>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63640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wipe(left)">
                                      <p:cBhvr>
                                        <p:cTn id="14" dur="500"/>
                                        <p:tgtEl>
                                          <p:spTgt spid="23"/>
                                        </p:tgtEl>
                                      </p:cBhvr>
                                    </p:animEffect>
                                  </p:childTnLst>
                                </p:cTn>
                              </p:par>
                            </p:childTnLst>
                          </p:cTn>
                        </p:par>
                      </p:childTnLst>
                    </p:cTn>
                  </p:par>
                  <p:par>
                    <p:cTn id="15" fill="hold">
                      <p:stCondLst>
                        <p:cond delay="indefinite"/>
                      </p:stCondLst>
                      <p:childTnLst>
                        <p:par>
                          <p:cTn id="16" fill="hold">
                            <p:stCondLst>
                              <p:cond delay="0"/>
                            </p:stCondLst>
                            <p:childTnLst>
                              <p:par>
                                <p:cTn id="17" presetID="4" presetClass="exit" presetSubtype="16" fill="hold" nodeType="clickEffect">
                                  <p:stCondLst>
                                    <p:cond delay="0"/>
                                  </p:stCondLst>
                                  <p:childTnLst>
                                    <p:animEffect transition="out" filter="box(in)">
                                      <p:cBhvr>
                                        <p:cTn id="18" dur="2000"/>
                                        <p:tgtEl>
                                          <p:spTgt spid="19"/>
                                        </p:tgtEl>
                                      </p:cBhvr>
                                    </p:animEffect>
                                    <p:set>
                                      <p:cBhvr>
                                        <p:cTn id="19" dur="1" fill="hold">
                                          <p:stCondLst>
                                            <p:cond delay="1999"/>
                                          </p:stCondLst>
                                        </p:cTn>
                                        <p:tgtEl>
                                          <p:spTgt spid="19"/>
                                        </p:tgtEl>
                                        <p:attrNameLst>
                                          <p:attrName>style.visibility</p:attrName>
                                        </p:attrNameLst>
                                      </p:cBhvr>
                                      <p:to>
                                        <p:strVal val="hidden"/>
                                      </p:to>
                                    </p:set>
                                  </p:childTnLst>
                                </p:cTn>
                              </p:par>
                              <p:par>
                                <p:cTn id="20" presetID="4" presetClass="exit" presetSubtype="16" fill="hold" nodeType="withEffect">
                                  <p:stCondLst>
                                    <p:cond delay="0"/>
                                  </p:stCondLst>
                                  <p:childTnLst>
                                    <p:animEffect transition="out" filter="box(in)">
                                      <p:cBhvr>
                                        <p:cTn id="21" dur="2000"/>
                                        <p:tgtEl>
                                          <p:spTgt spid="23"/>
                                        </p:tgtEl>
                                      </p:cBhvr>
                                    </p:animEffect>
                                    <p:set>
                                      <p:cBhvr>
                                        <p:cTn id="22" dur="1" fill="hold">
                                          <p:stCondLst>
                                            <p:cond delay="1999"/>
                                          </p:stCondLst>
                                        </p:cTn>
                                        <p:tgtEl>
                                          <p:spTgt spid="2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Effect transition="in" filter="fade">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xit" presetSubtype="32" fill="hold" nodeType="clickEffect">
                                  <p:stCondLst>
                                    <p:cond delay="0"/>
                                  </p:stCondLst>
                                  <p:childTnLst>
                                    <p:anim calcmode="lin" valueType="num">
                                      <p:cBhvr>
                                        <p:cTn id="33" dur="500"/>
                                        <p:tgtEl>
                                          <p:spTgt spid="25"/>
                                        </p:tgtEl>
                                        <p:attrNameLst>
                                          <p:attrName>ppt_w</p:attrName>
                                        </p:attrNameLst>
                                      </p:cBhvr>
                                      <p:tavLst>
                                        <p:tav tm="0">
                                          <p:val>
                                            <p:strVal val="ppt_w"/>
                                          </p:val>
                                        </p:tav>
                                        <p:tav tm="100000">
                                          <p:val>
                                            <p:fltVal val="0"/>
                                          </p:val>
                                        </p:tav>
                                      </p:tavLst>
                                    </p:anim>
                                    <p:anim calcmode="lin" valueType="num">
                                      <p:cBhvr>
                                        <p:cTn id="34" dur="500"/>
                                        <p:tgtEl>
                                          <p:spTgt spid="25"/>
                                        </p:tgtEl>
                                        <p:attrNameLst>
                                          <p:attrName>ppt_h</p:attrName>
                                        </p:attrNameLst>
                                      </p:cBhvr>
                                      <p:tavLst>
                                        <p:tav tm="0">
                                          <p:val>
                                            <p:strVal val="ppt_h"/>
                                          </p:val>
                                        </p:tav>
                                        <p:tav tm="100000">
                                          <p:val>
                                            <p:fltVal val="0"/>
                                          </p:val>
                                        </p:tav>
                                      </p:tavLst>
                                    </p:anim>
                                    <p:animEffect transition="out" filter="fade">
                                      <p:cBhvr>
                                        <p:cTn id="35" dur="500"/>
                                        <p:tgtEl>
                                          <p:spTgt spid="25"/>
                                        </p:tgtEl>
                                      </p:cBhvr>
                                    </p:animEffect>
                                    <p:set>
                                      <p:cBhvr>
                                        <p:cTn id="36"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838316-A340-6C55-54F6-57E5998993A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F8FD6C2-83B4-6C48-62A7-32AFE64B0535}"/>
              </a:ext>
            </a:extLst>
          </p:cNvPr>
          <p:cNvSpPr/>
          <p:nvPr/>
        </p:nvSpPr>
        <p:spPr>
          <a:xfrm>
            <a:off x="-19353"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0">
            <a:blip r:embed="rId2"/>
            <a:srcRect/>
            <a:stretch>
              <a:fillRect l="-24000" t="-38888" b="-16000"/>
            </a:stretch>
          </a:blipFill>
        </p:spPr>
        <p:txBody>
          <a:bodyPr/>
          <a:lstStyle/>
          <a:p>
            <a:endParaRPr lang="en-US"/>
          </a:p>
        </p:txBody>
      </p:sp>
      <p:sp>
        <p:nvSpPr>
          <p:cNvPr id="4" name="Freeform 4">
            <a:extLst>
              <a:ext uri="{FF2B5EF4-FFF2-40B4-BE49-F238E27FC236}">
                <a16:creationId xmlns:a16="http://schemas.microsoft.com/office/drawing/2014/main" id="{EDE5ABF3-0751-05B5-F7B5-C747C72902B0}"/>
              </a:ext>
            </a:extLst>
          </p:cNvPr>
          <p:cNvSpPr/>
          <p:nvPr/>
        </p:nvSpPr>
        <p:spPr>
          <a:xfrm flipH="1" flipV="1">
            <a:off x="11818973" y="5967353"/>
            <a:ext cx="10066789" cy="8229600"/>
          </a:xfrm>
          <a:custGeom>
            <a:avLst/>
            <a:gdLst/>
            <a:ahLst/>
            <a:cxnLst/>
            <a:rect l="l" t="t" r="r" b="b"/>
            <a:pathLst>
              <a:path w="10066789" h="8229600">
                <a:moveTo>
                  <a:pt x="10066789" y="8229600"/>
                </a:moveTo>
                <a:lnTo>
                  <a:pt x="0" y="8229600"/>
                </a:lnTo>
                <a:lnTo>
                  <a:pt x="0" y="0"/>
                </a:lnTo>
                <a:lnTo>
                  <a:pt x="10066789" y="0"/>
                </a:lnTo>
                <a:lnTo>
                  <a:pt x="10066789" y="8229600"/>
                </a:lnTo>
                <a:close/>
              </a:path>
            </a:pathLst>
          </a:custGeom>
          <a:blipFill>
            <a:blip r:embed="rId3">
              <a:alphaModFix amt="31000"/>
            </a:blip>
            <a:stretch>
              <a:fillRect/>
            </a:stretch>
          </a:blipFill>
        </p:spPr>
        <p:txBody>
          <a:bodyPr/>
          <a:lstStyle/>
          <a:p>
            <a:endParaRPr lang="en-US"/>
          </a:p>
        </p:txBody>
      </p:sp>
      <p:grpSp>
        <p:nvGrpSpPr>
          <p:cNvPr id="11" name="Group 11">
            <a:extLst>
              <a:ext uri="{FF2B5EF4-FFF2-40B4-BE49-F238E27FC236}">
                <a16:creationId xmlns:a16="http://schemas.microsoft.com/office/drawing/2014/main" id="{9A5A586A-7338-24D6-D779-47142853608D}"/>
              </a:ext>
            </a:extLst>
          </p:cNvPr>
          <p:cNvGrpSpPr/>
          <p:nvPr/>
        </p:nvGrpSpPr>
        <p:grpSpPr>
          <a:xfrm>
            <a:off x="17367864" y="1100865"/>
            <a:ext cx="399158" cy="63290"/>
            <a:chOff x="0" y="0"/>
            <a:chExt cx="105128" cy="16669"/>
          </a:xfrm>
        </p:grpSpPr>
        <p:sp>
          <p:nvSpPr>
            <p:cNvPr id="12" name="Freeform 12">
              <a:extLst>
                <a:ext uri="{FF2B5EF4-FFF2-40B4-BE49-F238E27FC236}">
                  <a16:creationId xmlns:a16="http://schemas.microsoft.com/office/drawing/2014/main" id="{0F4A0299-7DD0-AC54-3929-EB4B3B7819C7}"/>
                </a:ext>
              </a:extLst>
            </p:cNvPr>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13" name="TextBox 13">
              <a:extLst>
                <a:ext uri="{FF2B5EF4-FFF2-40B4-BE49-F238E27FC236}">
                  <a16:creationId xmlns:a16="http://schemas.microsoft.com/office/drawing/2014/main" id="{9C3F23F4-C5F9-4902-6E4D-B053CFF5C8EC}"/>
                </a:ext>
              </a:extLst>
            </p:cNvPr>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grpSp>
        <p:nvGrpSpPr>
          <p:cNvPr id="14" name="Group 14">
            <a:extLst>
              <a:ext uri="{FF2B5EF4-FFF2-40B4-BE49-F238E27FC236}">
                <a16:creationId xmlns:a16="http://schemas.microsoft.com/office/drawing/2014/main" id="{BB8E804C-78F1-B1B2-6F1A-D73560C81CE2}"/>
              </a:ext>
            </a:extLst>
          </p:cNvPr>
          <p:cNvGrpSpPr/>
          <p:nvPr/>
        </p:nvGrpSpPr>
        <p:grpSpPr>
          <a:xfrm>
            <a:off x="17367864" y="1243254"/>
            <a:ext cx="399158" cy="63290"/>
            <a:chOff x="0" y="0"/>
            <a:chExt cx="105128" cy="16669"/>
          </a:xfrm>
        </p:grpSpPr>
        <p:sp>
          <p:nvSpPr>
            <p:cNvPr id="15" name="Freeform 15">
              <a:extLst>
                <a:ext uri="{FF2B5EF4-FFF2-40B4-BE49-F238E27FC236}">
                  <a16:creationId xmlns:a16="http://schemas.microsoft.com/office/drawing/2014/main" id="{056DB34C-D197-4C71-9F27-E73D7FDD7152}"/>
                </a:ext>
              </a:extLst>
            </p:cNvPr>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16" name="TextBox 16">
              <a:extLst>
                <a:ext uri="{FF2B5EF4-FFF2-40B4-BE49-F238E27FC236}">
                  <a16:creationId xmlns:a16="http://schemas.microsoft.com/office/drawing/2014/main" id="{9C1C0490-BA50-C101-F53F-948800CC7ABE}"/>
                </a:ext>
              </a:extLst>
            </p:cNvPr>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sp>
        <p:nvSpPr>
          <p:cNvPr id="17" name="Freeform 17">
            <a:extLst>
              <a:ext uri="{FF2B5EF4-FFF2-40B4-BE49-F238E27FC236}">
                <a16:creationId xmlns:a16="http://schemas.microsoft.com/office/drawing/2014/main" id="{3FC0D69A-118C-D53C-6B00-E58891EF20E2}"/>
              </a:ext>
            </a:extLst>
          </p:cNvPr>
          <p:cNvSpPr/>
          <p:nvPr/>
        </p:nvSpPr>
        <p:spPr>
          <a:xfrm>
            <a:off x="17259300" y="9056569"/>
            <a:ext cx="403461" cy="403461"/>
          </a:xfrm>
          <a:custGeom>
            <a:avLst/>
            <a:gdLst/>
            <a:ahLst/>
            <a:cxnLst/>
            <a:rect l="l" t="t" r="r" b="b"/>
            <a:pathLst>
              <a:path w="403461" h="403461">
                <a:moveTo>
                  <a:pt x="0" y="0"/>
                </a:moveTo>
                <a:lnTo>
                  <a:pt x="403461" y="0"/>
                </a:lnTo>
                <a:lnTo>
                  <a:pt x="403461" y="403462"/>
                </a:lnTo>
                <a:lnTo>
                  <a:pt x="0" y="4034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7" name="AutoShape 27">
            <a:extLst>
              <a:ext uri="{FF2B5EF4-FFF2-40B4-BE49-F238E27FC236}">
                <a16:creationId xmlns:a16="http://schemas.microsoft.com/office/drawing/2014/main" id="{4E3E39F2-8DAC-CD90-1AFF-AD16AAA6DD8E}"/>
              </a:ext>
            </a:extLst>
          </p:cNvPr>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txBody>
          <a:bodyPr/>
          <a:lstStyle/>
          <a:p>
            <a:endParaRPr lang="en-US"/>
          </a:p>
        </p:txBody>
      </p:sp>
      <p:sp>
        <p:nvSpPr>
          <p:cNvPr id="34" name="TextBox 33">
            <a:extLst>
              <a:ext uri="{FF2B5EF4-FFF2-40B4-BE49-F238E27FC236}">
                <a16:creationId xmlns:a16="http://schemas.microsoft.com/office/drawing/2014/main" id="{09EAD334-FD24-DB50-041B-B74C4A513DD2}"/>
              </a:ext>
            </a:extLst>
          </p:cNvPr>
          <p:cNvSpPr txBox="1"/>
          <p:nvPr/>
        </p:nvSpPr>
        <p:spPr>
          <a:xfrm>
            <a:off x="8533945" y="407602"/>
            <a:ext cx="2400027" cy="924677"/>
          </a:xfrm>
          <a:prstGeom prst="rect">
            <a:avLst/>
          </a:prstGeom>
          <a:noFill/>
        </p:spPr>
        <p:txBody>
          <a:bodyPr wrap="square">
            <a:spAutoFit/>
          </a:bodyPr>
          <a:lstStyle/>
          <a:p>
            <a:pPr algn="l">
              <a:lnSpc>
                <a:spcPts val="7574"/>
              </a:lnSpc>
            </a:pPr>
            <a:r>
              <a:rPr lang="en-US" sz="2400" b="1">
                <a:solidFill>
                  <a:srgbClr val="3E67C8"/>
                </a:solidFill>
                <a:latin typeface="Montserrat Semi-Bold"/>
                <a:ea typeface="Montserrat Semi-Bold"/>
                <a:cs typeface="Montserrat Semi-Bold"/>
                <a:sym typeface="Montserrat Semi-Bold"/>
              </a:rPr>
              <a:t>Giới Thiệu</a:t>
            </a:r>
          </a:p>
        </p:txBody>
      </p:sp>
      <p:sp>
        <p:nvSpPr>
          <p:cNvPr id="36" name="TextBox 35">
            <a:extLst>
              <a:ext uri="{FF2B5EF4-FFF2-40B4-BE49-F238E27FC236}">
                <a16:creationId xmlns:a16="http://schemas.microsoft.com/office/drawing/2014/main" id="{FB024C2E-1B0B-2BCD-C851-CF46A10381FB}"/>
              </a:ext>
            </a:extLst>
          </p:cNvPr>
          <p:cNvSpPr txBox="1"/>
          <p:nvPr/>
        </p:nvSpPr>
        <p:spPr>
          <a:xfrm>
            <a:off x="11811000" y="426175"/>
            <a:ext cx="2932220" cy="924677"/>
          </a:xfrm>
          <a:prstGeom prst="rect">
            <a:avLst/>
          </a:prstGeom>
          <a:noFill/>
        </p:spPr>
        <p:txBody>
          <a:bodyPr wrap="square">
            <a:spAutoFit/>
          </a:bodyPr>
          <a:lstStyle/>
          <a:p>
            <a:pPr algn="l">
              <a:lnSpc>
                <a:spcPts val="7574"/>
              </a:lnSpc>
            </a:pPr>
            <a:r>
              <a:rPr lang="en-US" sz="3200" b="1">
                <a:latin typeface="Montserrat Semi-Bold"/>
                <a:ea typeface="Montserrat Semi-Bold"/>
                <a:cs typeface="Montserrat Semi-Bold"/>
                <a:sym typeface="Montserrat Semi-Bold"/>
              </a:rPr>
              <a:t>Nội Dung</a:t>
            </a:r>
          </a:p>
        </p:txBody>
      </p:sp>
      <p:sp>
        <p:nvSpPr>
          <p:cNvPr id="37" name="TextBox 36">
            <a:extLst>
              <a:ext uri="{FF2B5EF4-FFF2-40B4-BE49-F238E27FC236}">
                <a16:creationId xmlns:a16="http://schemas.microsoft.com/office/drawing/2014/main" id="{02B4006D-26B4-5819-A713-17D27F8F3588}"/>
              </a:ext>
            </a:extLst>
          </p:cNvPr>
          <p:cNvSpPr txBox="1"/>
          <p:nvPr/>
        </p:nvSpPr>
        <p:spPr>
          <a:xfrm>
            <a:off x="15027131" y="458821"/>
            <a:ext cx="1771281" cy="899349"/>
          </a:xfrm>
          <a:prstGeom prst="rect">
            <a:avLst/>
          </a:prstGeom>
          <a:noFill/>
        </p:spPr>
        <p:txBody>
          <a:bodyPr wrap="square">
            <a:spAutoFit/>
          </a:bodyPr>
          <a:lstStyle/>
          <a:p>
            <a:pPr algn="l">
              <a:lnSpc>
                <a:spcPts val="7574"/>
              </a:lnSpc>
            </a:pPr>
            <a:r>
              <a:rPr lang="en-US" sz="2400" b="1">
                <a:solidFill>
                  <a:srgbClr val="3E67C8"/>
                </a:solidFill>
                <a:latin typeface="Montserrat Semi-Bold"/>
                <a:ea typeface="Montserrat Semi-Bold"/>
                <a:cs typeface="Montserrat Semi-Bold"/>
                <a:sym typeface="Montserrat Semi-Bold"/>
              </a:rPr>
              <a:t>Demo</a:t>
            </a:r>
          </a:p>
        </p:txBody>
      </p:sp>
      <p:grpSp>
        <p:nvGrpSpPr>
          <p:cNvPr id="8" name="Group 7">
            <a:extLst>
              <a:ext uri="{FF2B5EF4-FFF2-40B4-BE49-F238E27FC236}">
                <a16:creationId xmlns:a16="http://schemas.microsoft.com/office/drawing/2014/main" id="{F1E36F8F-470A-3BC2-CE81-9FB70AAB9DA7}"/>
              </a:ext>
            </a:extLst>
          </p:cNvPr>
          <p:cNvGrpSpPr/>
          <p:nvPr/>
        </p:nvGrpSpPr>
        <p:grpSpPr>
          <a:xfrm>
            <a:off x="1143000" y="4446696"/>
            <a:ext cx="9353253" cy="2392651"/>
            <a:chOff x="1240840" y="4116061"/>
            <a:chExt cx="9353253" cy="2392651"/>
          </a:xfrm>
        </p:grpSpPr>
        <p:sp>
          <p:nvSpPr>
            <p:cNvPr id="3" name="TextBox 21">
              <a:extLst>
                <a:ext uri="{FF2B5EF4-FFF2-40B4-BE49-F238E27FC236}">
                  <a16:creationId xmlns:a16="http://schemas.microsoft.com/office/drawing/2014/main" id="{2AA3BB52-6AE8-D969-BB76-82377800733F}"/>
                </a:ext>
              </a:extLst>
            </p:cNvPr>
            <p:cNvSpPr txBox="1"/>
            <p:nvPr/>
          </p:nvSpPr>
          <p:spPr>
            <a:xfrm>
              <a:off x="1240840" y="4116061"/>
              <a:ext cx="8493118" cy="1035155"/>
            </a:xfrm>
            <a:prstGeom prst="rect">
              <a:avLst/>
            </a:prstGeom>
          </p:spPr>
          <p:txBody>
            <a:bodyPr lIns="0" tIns="0" rIns="0" bIns="0" rtlCol="0" anchor="t">
              <a:spAutoFit/>
            </a:bodyPr>
            <a:lstStyle/>
            <a:p>
              <a:pPr algn="l">
                <a:lnSpc>
                  <a:spcPts val="7574"/>
                </a:lnSpc>
              </a:pPr>
              <a:r>
                <a:rPr lang="en-US" sz="9600" b="1">
                  <a:solidFill>
                    <a:srgbClr val="3E67C8"/>
                  </a:solidFill>
                  <a:latin typeface="Montserrat Ultra-Bold"/>
                  <a:ea typeface="Montserrat Ultra-Bold"/>
                  <a:cs typeface="Montserrat Ultra-Bold"/>
                  <a:sym typeface="Montserrat Ultra-Bold"/>
                </a:rPr>
                <a:t>Công cụ </a:t>
              </a:r>
            </a:p>
          </p:txBody>
        </p:sp>
        <p:sp>
          <p:nvSpPr>
            <p:cNvPr id="7" name="TextBox 20">
              <a:extLst>
                <a:ext uri="{FF2B5EF4-FFF2-40B4-BE49-F238E27FC236}">
                  <a16:creationId xmlns:a16="http://schemas.microsoft.com/office/drawing/2014/main" id="{7DFFFDE4-5CBE-0D1B-5A2C-EE4F7823F955}"/>
                </a:ext>
              </a:extLst>
            </p:cNvPr>
            <p:cNvSpPr txBox="1"/>
            <p:nvPr/>
          </p:nvSpPr>
          <p:spPr>
            <a:xfrm>
              <a:off x="2689033" y="5471501"/>
              <a:ext cx="7905060" cy="1037211"/>
            </a:xfrm>
            <a:prstGeom prst="rect">
              <a:avLst/>
            </a:prstGeom>
          </p:spPr>
          <p:txBody>
            <a:bodyPr lIns="0" tIns="0" rIns="0" bIns="0" rtlCol="0" anchor="t">
              <a:spAutoFit/>
            </a:bodyPr>
            <a:lstStyle/>
            <a:p>
              <a:pPr algn="l">
                <a:lnSpc>
                  <a:spcPts val="7574"/>
                </a:lnSpc>
              </a:pPr>
              <a:r>
                <a:rPr lang="en-US" sz="8510" b="1">
                  <a:solidFill>
                    <a:srgbClr val="3E67C8"/>
                  </a:solidFill>
                  <a:latin typeface="Montserrat Semi-Bold"/>
                  <a:ea typeface="Montserrat Semi-Bold"/>
                  <a:cs typeface="Montserrat Semi-Bold"/>
                  <a:sym typeface="Montserrat Semi-Bold"/>
                </a:rPr>
                <a:t>Sử dụng</a:t>
              </a:r>
            </a:p>
          </p:txBody>
        </p:sp>
      </p:grpSp>
      <p:grpSp>
        <p:nvGrpSpPr>
          <p:cNvPr id="22" name="Group 8">
            <a:extLst>
              <a:ext uri="{FF2B5EF4-FFF2-40B4-BE49-F238E27FC236}">
                <a16:creationId xmlns:a16="http://schemas.microsoft.com/office/drawing/2014/main" id="{E2BEDE3A-6A53-FD26-8A74-D91796D53DA9}"/>
              </a:ext>
            </a:extLst>
          </p:cNvPr>
          <p:cNvGrpSpPr/>
          <p:nvPr/>
        </p:nvGrpSpPr>
        <p:grpSpPr>
          <a:xfrm rot="1208846">
            <a:off x="28181" y="3256732"/>
            <a:ext cx="2229637" cy="2229637"/>
            <a:chOff x="0" y="0"/>
            <a:chExt cx="812800" cy="812800"/>
          </a:xfrm>
        </p:grpSpPr>
        <p:sp>
          <p:nvSpPr>
            <p:cNvPr id="24" name="Freeform 9">
              <a:extLst>
                <a:ext uri="{FF2B5EF4-FFF2-40B4-BE49-F238E27FC236}">
                  <a16:creationId xmlns:a16="http://schemas.microsoft.com/office/drawing/2014/main" id="{06597513-9807-53A2-134D-40F5D0164CC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25" name="TextBox 10">
              <a:extLst>
                <a:ext uri="{FF2B5EF4-FFF2-40B4-BE49-F238E27FC236}">
                  <a16:creationId xmlns:a16="http://schemas.microsoft.com/office/drawing/2014/main" id="{32981224-B7A1-4971-E4D8-C15DA9E31B23}"/>
                </a:ext>
              </a:extLst>
            </p:cNvPr>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grpSp>
        <p:nvGrpSpPr>
          <p:cNvPr id="56" name="Group 55">
            <a:extLst>
              <a:ext uri="{FF2B5EF4-FFF2-40B4-BE49-F238E27FC236}">
                <a16:creationId xmlns:a16="http://schemas.microsoft.com/office/drawing/2014/main" id="{583BD34B-D29E-B567-BAE8-22B98B322680}"/>
              </a:ext>
            </a:extLst>
          </p:cNvPr>
          <p:cNvGrpSpPr/>
          <p:nvPr/>
        </p:nvGrpSpPr>
        <p:grpSpPr>
          <a:xfrm>
            <a:off x="8400103" y="2396039"/>
            <a:ext cx="4115706" cy="2861176"/>
            <a:chOff x="13086893" y="2573266"/>
            <a:chExt cx="4115706" cy="2861176"/>
          </a:xfrm>
        </p:grpSpPr>
        <p:grpSp>
          <p:nvGrpSpPr>
            <p:cNvPr id="45" name="Group 44">
              <a:extLst>
                <a:ext uri="{FF2B5EF4-FFF2-40B4-BE49-F238E27FC236}">
                  <a16:creationId xmlns:a16="http://schemas.microsoft.com/office/drawing/2014/main" id="{8A0FE377-99F1-AD7D-2068-5412A65CAD4D}"/>
                </a:ext>
              </a:extLst>
            </p:cNvPr>
            <p:cNvGrpSpPr/>
            <p:nvPr/>
          </p:nvGrpSpPr>
          <p:grpSpPr>
            <a:xfrm>
              <a:off x="13086893" y="2573266"/>
              <a:ext cx="4115706" cy="2861176"/>
              <a:chOff x="8457548" y="2891902"/>
              <a:chExt cx="4115706" cy="2861176"/>
            </a:xfrm>
          </p:grpSpPr>
          <p:sp>
            <p:nvSpPr>
              <p:cNvPr id="47" name="Freeform 26">
                <a:extLst>
                  <a:ext uri="{FF2B5EF4-FFF2-40B4-BE49-F238E27FC236}">
                    <a16:creationId xmlns:a16="http://schemas.microsoft.com/office/drawing/2014/main" id="{0B24E60F-48AA-0C4F-D95A-ABD7BA870206}"/>
                  </a:ext>
                </a:extLst>
              </p:cNvPr>
              <p:cNvSpPr/>
              <p:nvPr/>
            </p:nvSpPr>
            <p:spPr>
              <a:xfrm>
                <a:off x="8457548" y="2891903"/>
                <a:ext cx="4077409" cy="2861175"/>
              </a:xfrm>
              <a:custGeom>
                <a:avLst/>
                <a:gdLst/>
                <a:ahLst/>
                <a:cxnLst/>
                <a:rect l="l" t="t" r="r" b="b"/>
                <a:pathLst>
                  <a:path w="812800" h="603565">
                    <a:moveTo>
                      <a:pt x="48639" y="0"/>
                    </a:moveTo>
                    <a:lnTo>
                      <a:pt x="764161" y="0"/>
                    </a:lnTo>
                    <a:cubicBezTo>
                      <a:pt x="777061" y="0"/>
                      <a:pt x="789432" y="5124"/>
                      <a:pt x="798554" y="14246"/>
                    </a:cubicBezTo>
                    <a:cubicBezTo>
                      <a:pt x="807676" y="23368"/>
                      <a:pt x="812800" y="35739"/>
                      <a:pt x="812800" y="48639"/>
                    </a:cubicBezTo>
                    <a:lnTo>
                      <a:pt x="812800" y="554925"/>
                    </a:lnTo>
                    <a:cubicBezTo>
                      <a:pt x="812800" y="581788"/>
                      <a:pt x="791023" y="603565"/>
                      <a:pt x="764161" y="603565"/>
                    </a:cubicBezTo>
                    <a:lnTo>
                      <a:pt x="48639" y="603565"/>
                    </a:lnTo>
                    <a:cubicBezTo>
                      <a:pt x="35739" y="603565"/>
                      <a:pt x="23368" y="598440"/>
                      <a:pt x="14246" y="589319"/>
                    </a:cubicBezTo>
                    <a:cubicBezTo>
                      <a:pt x="5124" y="580197"/>
                      <a:pt x="0" y="567825"/>
                      <a:pt x="0" y="554925"/>
                    </a:cubicBezTo>
                    <a:lnTo>
                      <a:pt x="0" y="48639"/>
                    </a:lnTo>
                    <a:cubicBezTo>
                      <a:pt x="0" y="35739"/>
                      <a:pt x="5124" y="23368"/>
                      <a:pt x="14246" y="14246"/>
                    </a:cubicBezTo>
                    <a:cubicBezTo>
                      <a:pt x="23368" y="5124"/>
                      <a:pt x="35739" y="0"/>
                      <a:pt x="48639" y="0"/>
                    </a:cubicBezTo>
                    <a:close/>
                  </a:path>
                </a:pathLst>
              </a:custGeom>
              <a:blipFill>
                <a:blip r:embed="rId6"/>
                <a:stretch>
                  <a:fillRect l="-16006" r="-16006"/>
                </a:stretch>
              </a:blipFill>
              <a:ln w="76200" cap="rnd">
                <a:gradFill>
                  <a:gsLst>
                    <a:gs pos="0">
                      <a:srgbClr val="006CCD">
                        <a:alpha val="100000"/>
                      </a:srgbClr>
                    </a:gs>
                    <a:gs pos="100000">
                      <a:srgbClr val="F5AEFF">
                        <a:alpha val="0"/>
                      </a:srgbClr>
                    </a:gs>
                  </a:gsLst>
                  <a:lin ang="0"/>
                </a:gradFill>
                <a:prstDash val="solid"/>
                <a:round/>
              </a:ln>
            </p:spPr>
            <p:txBody>
              <a:bodyPr/>
              <a:lstStyle/>
              <a:p>
                <a:endParaRPr lang="en-US"/>
              </a:p>
            </p:txBody>
          </p:sp>
          <p:sp>
            <p:nvSpPr>
              <p:cNvPr id="48" name="Rectangle: Rounded Corners 47">
                <a:extLst>
                  <a:ext uri="{FF2B5EF4-FFF2-40B4-BE49-F238E27FC236}">
                    <a16:creationId xmlns:a16="http://schemas.microsoft.com/office/drawing/2014/main" id="{65484088-3C7E-7926-FA98-7DF8320D1B04}"/>
                  </a:ext>
                </a:extLst>
              </p:cNvPr>
              <p:cNvSpPr/>
              <p:nvPr/>
            </p:nvSpPr>
            <p:spPr>
              <a:xfrm>
                <a:off x="8495845" y="2891902"/>
                <a:ext cx="4077409" cy="2861173"/>
              </a:xfrm>
              <a:prstGeom prst="roundRect">
                <a:avLst>
                  <a:gd name="adj" fmla="val 7195"/>
                </a:avLst>
              </a:prstGeom>
              <a:solidFill>
                <a:schemeClr val="bg1">
                  <a:lumMod val="95000"/>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0" name="Picture 49">
              <a:extLst>
                <a:ext uri="{FF2B5EF4-FFF2-40B4-BE49-F238E27FC236}">
                  <a16:creationId xmlns:a16="http://schemas.microsoft.com/office/drawing/2014/main" id="{1FA6181A-9028-FEDB-516B-331BEBFF1073}"/>
                </a:ext>
              </a:extLst>
            </p:cNvPr>
            <p:cNvPicPr>
              <a:picLocks noChangeAspect="1"/>
            </p:cNvPicPr>
            <p:nvPr/>
          </p:nvPicPr>
          <p:blipFill>
            <a:blip r:embed="rId7"/>
            <a:stretch>
              <a:fillRect/>
            </a:stretch>
          </p:blipFill>
          <p:spPr>
            <a:xfrm>
              <a:off x="13272423" y="3497274"/>
              <a:ext cx="3728790" cy="1165247"/>
            </a:xfrm>
            <a:prstGeom prst="rect">
              <a:avLst/>
            </a:prstGeom>
          </p:spPr>
        </p:pic>
      </p:grpSp>
      <p:grpSp>
        <p:nvGrpSpPr>
          <p:cNvPr id="57" name="Group 56">
            <a:extLst>
              <a:ext uri="{FF2B5EF4-FFF2-40B4-BE49-F238E27FC236}">
                <a16:creationId xmlns:a16="http://schemas.microsoft.com/office/drawing/2014/main" id="{5DF6FFEC-2800-7C13-424B-AF5ED44B3A6A}"/>
              </a:ext>
            </a:extLst>
          </p:cNvPr>
          <p:cNvGrpSpPr/>
          <p:nvPr/>
        </p:nvGrpSpPr>
        <p:grpSpPr>
          <a:xfrm>
            <a:off x="8438400" y="6261690"/>
            <a:ext cx="4115706" cy="2861176"/>
            <a:chOff x="8438400" y="6261690"/>
            <a:chExt cx="4115706" cy="2861176"/>
          </a:xfrm>
        </p:grpSpPr>
        <p:grpSp>
          <p:nvGrpSpPr>
            <p:cNvPr id="52" name="Group 51">
              <a:extLst>
                <a:ext uri="{FF2B5EF4-FFF2-40B4-BE49-F238E27FC236}">
                  <a16:creationId xmlns:a16="http://schemas.microsoft.com/office/drawing/2014/main" id="{E82EDFAC-C54A-2F45-75CD-0D40D31E4CAB}"/>
                </a:ext>
              </a:extLst>
            </p:cNvPr>
            <p:cNvGrpSpPr/>
            <p:nvPr/>
          </p:nvGrpSpPr>
          <p:grpSpPr>
            <a:xfrm>
              <a:off x="8438400" y="6261690"/>
              <a:ext cx="4115706" cy="2861176"/>
              <a:chOff x="8457548" y="2891902"/>
              <a:chExt cx="4115706" cy="2861176"/>
            </a:xfrm>
          </p:grpSpPr>
          <p:sp>
            <p:nvSpPr>
              <p:cNvPr id="54" name="Freeform 26">
                <a:extLst>
                  <a:ext uri="{FF2B5EF4-FFF2-40B4-BE49-F238E27FC236}">
                    <a16:creationId xmlns:a16="http://schemas.microsoft.com/office/drawing/2014/main" id="{98928D43-49D2-7579-DA37-6A0F455205E9}"/>
                  </a:ext>
                </a:extLst>
              </p:cNvPr>
              <p:cNvSpPr/>
              <p:nvPr/>
            </p:nvSpPr>
            <p:spPr>
              <a:xfrm>
                <a:off x="8457548" y="2891903"/>
                <a:ext cx="4077409" cy="2861175"/>
              </a:xfrm>
              <a:custGeom>
                <a:avLst/>
                <a:gdLst/>
                <a:ahLst/>
                <a:cxnLst/>
                <a:rect l="l" t="t" r="r" b="b"/>
                <a:pathLst>
                  <a:path w="812800" h="603565">
                    <a:moveTo>
                      <a:pt x="48639" y="0"/>
                    </a:moveTo>
                    <a:lnTo>
                      <a:pt x="764161" y="0"/>
                    </a:lnTo>
                    <a:cubicBezTo>
                      <a:pt x="777061" y="0"/>
                      <a:pt x="789432" y="5124"/>
                      <a:pt x="798554" y="14246"/>
                    </a:cubicBezTo>
                    <a:cubicBezTo>
                      <a:pt x="807676" y="23368"/>
                      <a:pt x="812800" y="35739"/>
                      <a:pt x="812800" y="48639"/>
                    </a:cubicBezTo>
                    <a:lnTo>
                      <a:pt x="812800" y="554925"/>
                    </a:lnTo>
                    <a:cubicBezTo>
                      <a:pt x="812800" y="581788"/>
                      <a:pt x="791023" y="603565"/>
                      <a:pt x="764161" y="603565"/>
                    </a:cubicBezTo>
                    <a:lnTo>
                      <a:pt x="48639" y="603565"/>
                    </a:lnTo>
                    <a:cubicBezTo>
                      <a:pt x="35739" y="603565"/>
                      <a:pt x="23368" y="598440"/>
                      <a:pt x="14246" y="589319"/>
                    </a:cubicBezTo>
                    <a:cubicBezTo>
                      <a:pt x="5124" y="580197"/>
                      <a:pt x="0" y="567825"/>
                      <a:pt x="0" y="554925"/>
                    </a:cubicBezTo>
                    <a:lnTo>
                      <a:pt x="0" y="48639"/>
                    </a:lnTo>
                    <a:cubicBezTo>
                      <a:pt x="0" y="35739"/>
                      <a:pt x="5124" y="23368"/>
                      <a:pt x="14246" y="14246"/>
                    </a:cubicBezTo>
                    <a:cubicBezTo>
                      <a:pt x="23368" y="5124"/>
                      <a:pt x="35739" y="0"/>
                      <a:pt x="48639" y="0"/>
                    </a:cubicBezTo>
                    <a:close/>
                  </a:path>
                </a:pathLst>
              </a:custGeom>
              <a:blipFill>
                <a:blip r:embed="rId6"/>
                <a:stretch>
                  <a:fillRect l="-16006" r="-16006"/>
                </a:stretch>
              </a:blipFill>
              <a:ln w="76200" cap="rnd">
                <a:gradFill>
                  <a:gsLst>
                    <a:gs pos="0">
                      <a:srgbClr val="006CCD">
                        <a:alpha val="100000"/>
                      </a:srgbClr>
                    </a:gs>
                    <a:gs pos="100000">
                      <a:srgbClr val="F5AEFF">
                        <a:alpha val="0"/>
                      </a:srgbClr>
                    </a:gs>
                  </a:gsLst>
                  <a:lin ang="0"/>
                </a:gradFill>
                <a:prstDash val="solid"/>
                <a:round/>
              </a:ln>
            </p:spPr>
            <p:txBody>
              <a:bodyPr/>
              <a:lstStyle/>
              <a:p>
                <a:endParaRPr lang="en-US"/>
              </a:p>
            </p:txBody>
          </p:sp>
          <p:sp>
            <p:nvSpPr>
              <p:cNvPr id="55" name="Rectangle: Rounded Corners 54">
                <a:extLst>
                  <a:ext uri="{FF2B5EF4-FFF2-40B4-BE49-F238E27FC236}">
                    <a16:creationId xmlns:a16="http://schemas.microsoft.com/office/drawing/2014/main" id="{9E315C3B-A836-E510-E311-A1B45EA42D8D}"/>
                  </a:ext>
                </a:extLst>
              </p:cNvPr>
              <p:cNvSpPr/>
              <p:nvPr/>
            </p:nvSpPr>
            <p:spPr>
              <a:xfrm>
                <a:off x="8495845" y="2891902"/>
                <a:ext cx="4077409" cy="2861173"/>
              </a:xfrm>
              <a:prstGeom prst="roundRect">
                <a:avLst>
                  <a:gd name="adj" fmla="val 7195"/>
                </a:avLst>
              </a:prstGeom>
              <a:solidFill>
                <a:schemeClr val="bg1">
                  <a:lumMod val="95000"/>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54" name="Picture 6">
              <a:extLst>
                <a:ext uri="{FF2B5EF4-FFF2-40B4-BE49-F238E27FC236}">
                  <a16:creationId xmlns:a16="http://schemas.microsoft.com/office/drawing/2014/main" id="{15D41BEA-FCB5-24A1-379D-1C991E4C664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429354" y="6620340"/>
              <a:ext cx="2095500" cy="20955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49" name="Group 2048">
            <a:extLst>
              <a:ext uri="{FF2B5EF4-FFF2-40B4-BE49-F238E27FC236}">
                <a16:creationId xmlns:a16="http://schemas.microsoft.com/office/drawing/2014/main" id="{4FC39D07-14A4-D14A-BFAF-FFA7A77DF7E6}"/>
              </a:ext>
            </a:extLst>
          </p:cNvPr>
          <p:cNvGrpSpPr/>
          <p:nvPr/>
        </p:nvGrpSpPr>
        <p:grpSpPr>
          <a:xfrm>
            <a:off x="13066202" y="2411913"/>
            <a:ext cx="4115706" cy="2861176"/>
            <a:chOff x="8404480" y="2573264"/>
            <a:chExt cx="4115706" cy="2861176"/>
          </a:xfrm>
        </p:grpSpPr>
        <p:grpSp>
          <p:nvGrpSpPr>
            <p:cNvPr id="59" name="Group 58">
              <a:extLst>
                <a:ext uri="{FF2B5EF4-FFF2-40B4-BE49-F238E27FC236}">
                  <a16:creationId xmlns:a16="http://schemas.microsoft.com/office/drawing/2014/main" id="{49EFE0E9-E99B-C42A-184B-1F70DAFFC263}"/>
                </a:ext>
              </a:extLst>
            </p:cNvPr>
            <p:cNvGrpSpPr/>
            <p:nvPr/>
          </p:nvGrpSpPr>
          <p:grpSpPr>
            <a:xfrm>
              <a:off x="8404480" y="2573264"/>
              <a:ext cx="4115706" cy="2861176"/>
              <a:chOff x="8457548" y="2891902"/>
              <a:chExt cx="4115706" cy="2861176"/>
            </a:xfrm>
          </p:grpSpPr>
          <p:sp>
            <p:nvSpPr>
              <p:cNvPr id="61" name="Freeform 26">
                <a:extLst>
                  <a:ext uri="{FF2B5EF4-FFF2-40B4-BE49-F238E27FC236}">
                    <a16:creationId xmlns:a16="http://schemas.microsoft.com/office/drawing/2014/main" id="{37EB4ED1-0C0B-FA4D-2A47-F613DDB2AE19}"/>
                  </a:ext>
                </a:extLst>
              </p:cNvPr>
              <p:cNvSpPr/>
              <p:nvPr/>
            </p:nvSpPr>
            <p:spPr>
              <a:xfrm>
                <a:off x="8457548" y="2891903"/>
                <a:ext cx="4077409" cy="2861175"/>
              </a:xfrm>
              <a:custGeom>
                <a:avLst/>
                <a:gdLst/>
                <a:ahLst/>
                <a:cxnLst/>
                <a:rect l="l" t="t" r="r" b="b"/>
                <a:pathLst>
                  <a:path w="812800" h="603565">
                    <a:moveTo>
                      <a:pt x="48639" y="0"/>
                    </a:moveTo>
                    <a:lnTo>
                      <a:pt x="764161" y="0"/>
                    </a:lnTo>
                    <a:cubicBezTo>
                      <a:pt x="777061" y="0"/>
                      <a:pt x="789432" y="5124"/>
                      <a:pt x="798554" y="14246"/>
                    </a:cubicBezTo>
                    <a:cubicBezTo>
                      <a:pt x="807676" y="23368"/>
                      <a:pt x="812800" y="35739"/>
                      <a:pt x="812800" y="48639"/>
                    </a:cubicBezTo>
                    <a:lnTo>
                      <a:pt x="812800" y="554925"/>
                    </a:lnTo>
                    <a:cubicBezTo>
                      <a:pt x="812800" y="581788"/>
                      <a:pt x="791023" y="603565"/>
                      <a:pt x="764161" y="603565"/>
                    </a:cubicBezTo>
                    <a:lnTo>
                      <a:pt x="48639" y="603565"/>
                    </a:lnTo>
                    <a:cubicBezTo>
                      <a:pt x="35739" y="603565"/>
                      <a:pt x="23368" y="598440"/>
                      <a:pt x="14246" y="589319"/>
                    </a:cubicBezTo>
                    <a:cubicBezTo>
                      <a:pt x="5124" y="580197"/>
                      <a:pt x="0" y="567825"/>
                      <a:pt x="0" y="554925"/>
                    </a:cubicBezTo>
                    <a:lnTo>
                      <a:pt x="0" y="48639"/>
                    </a:lnTo>
                    <a:cubicBezTo>
                      <a:pt x="0" y="35739"/>
                      <a:pt x="5124" y="23368"/>
                      <a:pt x="14246" y="14246"/>
                    </a:cubicBezTo>
                    <a:cubicBezTo>
                      <a:pt x="23368" y="5124"/>
                      <a:pt x="35739" y="0"/>
                      <a:pt x="48639" y="0"/>
                    </a:cubicBezTo>
                    <a:close/>
                  </a:path>
                </a:pathLst>
              </a:custGeom>
              <a:blipFill>
                <a:blip r:embed="rId6"/>
                <a:stretch>
                  <a:fillRect l="-16006" r="-16006"/>
                </a:stretch>
              </a:blipFill>
              <a:ln w="76200" cap="rnd">
                <a:gradFill>
                  <a:gsLst>
                    <a:gs pos="0">
                      <a:srgbClr val="006CCD">
                        <a:alpha val="100000"/>
                      </a:srgbClr>
                    </a:gs>
                    <a:gs pos="100000">
                      <a:srgbClr val="F5AEFF">
                        <a:alpha val="0"/>
                      </a:srgbClr>
                    </a:gs>
                  </a:gsLst>
                  <a:lin ang="0"/>
                </a:gradFill>
                <a:prstDash val="solid"/>
                <a:round/>
              </a:ln>
            </p:spPr>
            <p:txBody>
              <a:bodyPr/>
              <a:lstStyle/>
              <a:p>
                <a:endParaRPr lang="en-US"/>
              </a:p>
            </p:txBody>
          </p:sp>
          <p:sp>
            <p:nvSpPr>
              <p:cNvPr id="62" name="Rectangle: Rounded Corners 61">
                <a:extLst>
                  <a:ext uri="{FF2B5EF4-FFF2-40B4-BE49-F238E27FC236}">
                    <a16:creationId xmlns:a16="http://schemas.microsoft.com/office/drawing/2014/main" id="{F06518EB-09E7-7501-E328-1DB6AB41430F}"/>
                  </a:ext>
                </a:extLst>
              </p:cNvPr>
              <p:cNvSpPr/>
              <p:nvPr/>
            </p:nvSpPr>
            <p:spPr>
              <a:xfrm>
                <a:off x="8495845" y="2891902"/>
                <a:ext cx="4077409" cy="2861173"/>
              </a:xfrm>
              <a:prstGeom prst="roundRect">
                <a:avLst>
                  <a:gd name="adj" fmla="val 7195"/>
                </a:avLst>
              </a:prstGeom>
              <a:solidFill>
                <a:schemeClr val="bg1">
                  <a:lumMod val="95000"/>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58" name="Picture 10">
              <a:extLst>
                <a:ext uri="{FF2B5EF4-FFF2-40B4-BE49-F238E27FC236}">
                  <a16:creationId xmlns:a16="http://schemas.microsoft.com/office/drawing/2014/main" id="{8B72B94E-67B4-1598-041B-6CD0A224F02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292870" y="2966972"/>
              <a:ext cx="2087783" cy="20877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CAFC9011-262D-7092-0B82-2A79347AD84A}"/>
              </a:ext>
            </a:extLst>
          </p:cNvPr>
          <p:cNvGrpSpPr/>
          <p:nvPr/>
        </p:nvGrpSpPr>
        <p:grpSpPr>
          <a:xfrm>
            <a:off x="13085351" y="6282999"/>
            <a:ext cx="4115706" cy="2861176"/>
            <a:chOff x="13085351" y="6282999"/>
            <a:chExt cx="4115706" cy="2861176"/>
          </a:xfrm>
        </p:grpSpPr>
        <p:grpSp>
          <p:nvGrpSpPr>
            <p:cNvPr id="40" name="Group 39">
              <a:extLst>
                <a:ext uri="{FF2B5EF4-FFF2-40B4-BE49-F238E27FC236}">
                  <a16:creationId xmlns:a16="http://schemas.microsoft.com/office/drawing/2014/main" id="{0A845BCB-E756-DFA1-4A45-DF57BD115E19}"/>
                </a:ext>
              </a:extLst>
            </p:cNvPr>
            <p:cNvGrpSpPr/>
            <p:nvPr/>
          </p:nvGrpSpPr>
          <p:grpSpPr>
            <a:xfrm>
              <a:off x="13085351" y="6282999"/>
              <a:ext cx="4115706" cy="2861176"/>
              <a:chOff x="8457548" y="2891902"/>
              <a:chExt cx="4115706" cy="2861176"/>
            </a:xfrm>
          </p:grpSpPr>
          <p:sp>
            <p:nvSpPr>
              <p:cNvPr id="30" name="Freeform 26">
                <a:extLst>
                  <a:ext uri="{FF2B5EF4-FFF2-40B4-BE49-F238E27FC236}">
                    <a16:creationId xmlns:a16="http://schemas.microsoft.com/office/drawing/2014/main" id="{367CC52C-F627-8B98-38EC-CB0DD9ED3CD0}"/>
                  </a:ext>
                </a:extLst>
              </p:cNvPr>
              <p:cNvSpPr/>
              <p:nvPr/>
            </p:nvSpPr>
            <p:spPr>
              <a:xfrm>
                <a:off x="8457548" y="2891903"/>
                <a:ext cx="4077409" cy="2861175"/>
              </a:xfrm>
              <a:custGeom>
                <a:avLst/>
                <a:gdLst/>
                <a:ahLst/>
                <a:cxnLst/>
                <a:rect l="l" t="t" r="r" b="b"/>
                <a:pathLst>
                  <a:path w="812800" h="603565">
                    <a:moveTo>
                      <a:pt x="48639" y="0"/>
                    </a:moveTo>
                    <a:lnTo>
                      <a:pt x="764161" y="0"/>
                    </a:lnTo>
                    <a:cubicBezTo>
                      <a:pt x="777061" y="0"/>
                      <a:pt x="789432" y="5124"/>
                      <a:pt x="798554" y="14246"/>
                    </a:cubicBezTo>
                    <a:cubicBezTo>
                      <a:pt x="807676" y="23368"/>
                      <a:pt x="812800" y="35739"/>
                      <a:pt x="812800" y="48639"/>
                    </a:cubicBezTo>
                    <a:lnTo>
                      <a:pt x="812800" y="554925"/>
                    </a:lnTo>
                    <a:cubicBezTo>
                      <a:pt x="812800" y="581788"/>
                      <a:pt x="791023" y="603565"/>
                      <a:pt x="764161" y="603565"/>
                    </a:cubicBezTo>
                    <a:lnTo>
                      <a:pt x="48639" y="603565"/>
                    </a:lnTo>
                    <a:cubicBezTo>
                      <a:pt x="35739" y="603565"/>
                      <a:pt x="23368" y="598440"/>
                      <a:pt x="14246" y="589319"/>
                    </a:cubicBezTo>
                    <a:cubicBezTo>
                      <a:pt x="5124" y="580197"/>
                      <a:pt x="0" y="567825"/>
                      <a:pt x="0" y="554925"/>
                    </a:cubicBezTo>
                    <a:lnTo>
                      <a:pt x="0" y="48639"/>
                    </a:lnTo>
                    <a:cubicBezTo>
                      <a:pt x="0" y="35739"/>
                      <a:pt x="5124" y="23368"/>
                      <a:pt x="14246" y="14246"/>
                    </a:cubicBezTo>
                    <a:cubicBezTo>
                      <a:pt x="23368" y="5124"/>
                      <a:pt x="35739" y="0"/>
                      <a:pt x="48639" y="0"/>
                    </a:cubicBezTo>
                    <a:close/>
                  </a:path>
                </a:pathLst>
              </a:custGeom>
              <a:blipFill>
                <a:blip r:embed="rId6"/>
                <a:stretch>
                  <a:fillRect l="-16006" r="-16006"/>
                </a:stretch>
              </a:blipFill>
              <a:ln w="76200" cap="rnd">
                <a:gradFill>
                  <a:gsLst>
                    <a:gs pos="0">
                      <a:srgbClr val="006CCD">
                        <a:alpha val="100000"/>
                      </a:srgbClr>
                    </a:gs>
                    <a:gs pos="100000">
                      <a:srgbClr val="F5AEFF">
                        <a:alpha val="0"/>
                      </a:srgbClr>
                    </a:gs>
                  </a:gsLst>
                  <a:lin ang="0"/>
                </a:gradFill>
                <a:prstDash val="solid"/>
                <a:round/>
              </a:ln>
            </p:spPr>
            <p:txBody>
              <a:bodyPr/>
              <a:lstStyle/>
              <a:p>
                <a:endParaRPr lang="en-US"/>
              </a:p>
            </p:txBody>
          </p:sp>
          <p:sp>
            <p:nvSpPr>
              <p:cNvPr id="39" name="Rectangle: Rounded Corners 38">
                <a:extLst>
                  <a:ext uri="{FF2B5EF4-FFF2-40B4-BE49-F238E27FC236}">
                    <a16:creationId xmlns:a16="http://schemas.microsoft.com/office/drawing/2014/main" id="{1EF788F4-A6EA-68B4-79B2-88385F541C9B}"/>
                  </a:ext>
                </a:extLst>
              </p:cNvPr>
              <p:cNvSpPr/>
              <p:nvPr/>
            </p:nvSpPr>
            <p:spPr>
              <a:xfrm>
                <a:off x="8495845" y="2891902"/>
                <a:ext cx="4077409" cy="2861173"/>
              </a:xfrm>
              <a:prstGeom prst="roundRect">
                <a:avLst>
                  <a:gd name="adj" fmla="val 7195"/>
                </a:avLst>
              </a:prstGeom>
              <a:solidFill>
                <a:schemeClr val="bg1">
                  <a:lumMod val="95000"/>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Spring Boot - Wikipedia">
              <a:extLst>
                <a:ext uri="{FF2B5EF4-FFF2-40B4-BE49-F238E27FC236}">
                  <a16:creationId xmlns:a16="http://schemas.microsoft.com/office/drawing/2014/main" id="{480887DF-AACA-AC6D-A216-7DAFB31772D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945611" y="6671916"/>
              <a:ext cx="2138397" cy="213839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1591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56"/>
                                        </p:tgtEl>
                                        <p:attrNameLst>
                                          <p:attrName>style.visibility</p:attrName>
                                        </p:attrNameLst>
                                      </p:cBhvr>
                                      <p:to>
                                        <p:strVal val="visible"/>
                                      </p:to>
                                    </p:set>
                                    <p:animEffect transition="in" filter="wipe(left)">
                                      <p:cBhvr>
                                        <p:cTn id="14" dur="500"/>
                                        <p:tgtEl>
                                          <p:spTgt spid="5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049"/>
                                        </p:tgtEl>
                                        <p:attrNameLst>
                                          <p:attrName>style.visibility</p:attrName>
                                        </p:attrNameLst>
                                      </p:cBhvr>
                                      <p:to>
                                        <p:strVal val="visible"/>
                                      </p:to>
                                    </p:set>
                                    <p:animEffect transition="in" filter="wipe(left)">
                                      <p:cBhvr>
                                        <p:cTn id="19" dur="500"/>
                                        <p:tgtEl>
                                          <p:spTgt spid="204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up)">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wipe(right)">
                                      <p:cBhvr>
                                        <p:cTn id="29" dur="500"/>
                                        <p:tgtEl>
                                          <p:spTgt spid="57"/>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xit" presetSubtype="32" fill="hold" nodeType="clickEffect">
                                  <p:stCondLst>
                                    <p:cond delay="0"/>
                                  </p:stCondLst>
                                  <p:childTnLst>
                                    <p:anim calcmode="lin" valueType="num">
                                      <p:cBhvr>
                                        <p:cTn id="33" dur="500"/>
                                        <p:tgtEl>
                                          <p:spTgt spid="8"/>
                                        </p:tgtEl>
                                        <p:attrNameLst>
                                          <p:attrName>ppt_w</p:attrName>
                                        </p:attrNameLst>
                                      </p:cBhvr>
                                      <p:tavLst>
                                        <p:tav tm="0">
                                          <p:val>
                                            <p:strVal val="ppt_w"/>
                                          </p:val>
                                        </p:tav>
                                        <p:tav tm="100000">
                                          <p:val>
                                            <p:fltVal val="0"/>
                                          </p:val>
                                        </p:tav>
                                      </p:tavLst>
                                    </p:anim>
                                    <p:anim calcmode="lin" valueType="num">
                                      <p:cBhvr>
                                        <p:cTn id="34" dur="500"/>
                                        <p:tgtEl>
                                          <p:spTgt spid="8"/>
                                        </p:tgtEl>
                                        <p:attrNameLst>
                                          <p:attrName>ppt_h</p:attrName>
                                        </p:attrNameLst>
                                      </p:cBhvr>
                                      <p:tavLst>
                                        <p:tav tm="0">
                                          <p:val>
                                            <p:strVal val="ppt_h"/>
                                          </p:val>
                                        </p:tav>
                                        <p:tav tm="100000">
                                          <p:val>
                                            <p:fltVal val="0"/>
                                          </p:val>
                                        </p:tav>
                                      </p:tavLst>
                                    </p:anim>
                                    <p:animEffect transition="out" filter="fade">
                                      <p:cBhvr>
                                        <p:cTn id="35" dur="500"/>
                                        <p:tgtEl>
                                          <p:spTgt spid="8"/>
                                        </p:tgtEl>
                                      </p:cBhvr>
                                    </p:animEffect>
                                    <p:set>
                                      <p:cBhvr>
                                        <p:cTn id="36" dur="1" fill="hold">
                                          <p:stCondLst>
                                            <p:cond delay="499"/>
                                          </p:stCondLst>
                                        </p:cTn>
                                        <p:tgtEl>
                                          <p:spTgt spid="8"/>
                                        </p:tgtEl>
                                        <p:attrNameLst>
                                          <p:attrName>style.visibility</p:attrName>
                                        </p:attrNameLst>
                                      </p:cBhvr>
                                      <p:to>
                                        <p:strVal val="hidden"/>
                                      </p:to>
                                    </p:set>
                                  </p:childTnLst>
                                </p:cTn>
                              </p:par>
                              <p:par>
                                <p:cTn id="37" presetID="53" presetClass="exit" presetSubtype="32" fill="hold" nodeType="withEffect">
                                  <p:stCondLst>
                                    <p:cond delay="0"/>
                                  </p:stCondLst>
                                  <p:childTnLst>
                                    <p:anim calcmode="lin" valueType="num">
                                      <p:cBhvr>
                                        <p:cTn id="38" dur="500"/>
                                        <p:tgtEl>
                                          <p:spTgt spid="56"/>
                                        </p:tgtEl>
                                        <p:attrNameLst>
                                          <p:attrName>ppt_w</p:attrName>
                                        </p:attrNameLst>
                                      </p:cBhvr>
                                      <p:tavLst>
                                        <p:tav tm="0">
                                          <p:val>
                                            <p:strVal val="ppt_w"/>
                                          </p:val>
                                        </p:tav>
                                        <p:tav tm="100000">
                                          <p:val>
                                            <p:fltVal val="0"/>
                                          </p:val>
                                        </p:tav>
                                      </p:tavLst>
                                    </p:anim>
                                    <p:anim calcmode="lin" valueType="num">
                                      <p:cBhvr>
                                        <p:cTn id="39" dur="500"/>
                                        <p:tgtEl>
                                          <p:spTgt spid="56"/>
                                        </p:tgtEl>
                                        <p:attrNameLst>
                                          <p:attrName>ppt_h</p:attrName>
                                        </p:attrNameLst>
                                      </p:cBhvr>
                                      <p:tavLst>
                                        <p:tav tm="0">
                                          <p:val>
                                            <p:strVal val="ppt_h"/>
                                          </p:val>
                                        </p:tav>
                                        <p:tav tm="100000">
                                          <p:val>
                                            <p:fltVal val="0"/>
                                          </p:val>
                                        </p:tav>
                                      </p:tavLst>
                                    </p:anim>
                                    <p:animEffect transition="out" filter="fade">
                                      <p:cBhvr>
                                        <p:cTn id="40" dur="500"/>
                                        <p:tgtEl>
                                          <p:spTgt spid="56"/>
                                        </p:tgtEl>
                                      </p:cBhvr>
                                    </p:animEffect>
                                    <p:set>
                                      <p:cBhvr>
                                        <p:cTn id="41" dur="1" fill="hold">
                                          <p:stCondLst>
                                            <p:cond delay="499"/>
                                          </p:stCondLst>
                                        </p:cTn>
                                        <p:tgtEl>
                                          <p:spTgt spid="56"/>
                                        </p:tgtEl>
                                        <p:attrNameLst>
                                          <p:attrName>style.visibility</p:attrName>
                                        </p:attrNameLst>
                                      </p:cBhvr>
                                      <p:to>
                                        <p:strVal val="hidden"/>
                                      </p:to>
                                    </p:set>
                                  </p:childTnLst>
                                </p:cTn>
                              </p:par>
                              <p:par>
                                <p:cTn id="42" presetID="53" presetClass="exit" presetSubtype="32" fill="hold" nodeType="withEffect">
                                  <p:stCondLst>
                                    <p:cond delay="0"/>
                                  </p:stCondLst>
                                  <p:childTnLst>
                                    <p:anim calcmode="lin" valueType="num">
                                      <p:cBhvr>
                                        <p:cTn id="43" dur="500"/>
                                        <p:tgtEl>
                                          <p:spTgt spid="2049"/>
                                        </p:tgtEl>
                                        <p:attrNameLst>
                                          <p:attrName>ppt_w</p:attrName>
                                        </p:attrNameLst>
                                      </p:cBhvr>
                                      <p:tavLst>
                                        <p:tav tm="0">
                                          <p:val>
                                            <p:strVal val="ppt_w"/>
                                          </p:val>
                                        </p:tav>
                                        <p:tav tm="100000">
                                          <p:val>
                                            <p:fltVal val="0"/>
                                          </p:val>
                                        </p:tav>
                                      </p:tavLst>
                                    </p:anim>
                                    <p:anim calcmode="lin" valueType="num">
                                      <p:cBhvr>
                                        <p:cTn id="44" dur="500"/>
                                        <p:tgtEl>
                                          <p:spTgt spid="2049"/>
                                        </p:tgtEl>
                                        <p:attrNameLst>
                                          <p:attrName>ppt_h</p:attrName>
                                        </p:attrNameLst>
                                      </p:cBhvr>
                                      <p:tavLst>
                                        <p:tav tm="0">
                                          <p:val>
                                            <p:strVal val="ppt_h"/>
                                          </p:val>
                                        </p:tav>
                                        <p:tav tm="100000">
                                          <p:val>
                                            <p:fltVal val="0"/>
                                          </p:val>
                                        </p:tav>
                                      </p:tavLst>
                                    </p:anim>
                                    <p:animEffect transition="out" filter="fade">
                                      <p:cBhvr>
                                        <p:cTn id="45" dur="500"/>
                                        <p:tgtEl>
                                          <p:spTgt spid="2049"/>
                                        </p:tgtEl>
                                      </p:cBhvr>
                                    </p:animEffect>
                                    <p:set>
                                      <p:cBhvr>
                                        <p:cTn id="46" dur="1" fill="hold">
                                          <p:stCondLst>
                                            <p:cond delay="499"/>
                                          </p:stCondLst>
                                        </p:cTn>
                                        <p:tgtEl>
                                          <p:spTgt spid="2049"/>
                                        </p:tgtEl>
                                        <p:attrNameLst>
                                          <p:attrName>style.visibility</p:attrName>
                                        </p:attrNameLst>
                                      </p:cBhvr>
                                      <p:to>
                                        <p:strVal val="hidden"/>
                                      </p:to>
                                    </p:set>
                                  </p:childTnLst>
                                </p:cTn>
                              </p:par>
                              <p:par>
                                <p:cTn id="47" presetID="53" presetClass="exit" presetSubtype="32" fill="hold" nodeType="withEffect">
                                  <p:stCondLst>
                                    <p:cond delay="0"/>
                                  </p:stCondLst>
                                  <p:childTnLst>
                                    <p:anim calcmode="lin" valueType="num">
                                      <p:cBhvr>
                                        <p:cTn id="48" dur="500"/>
                                        <p:tgtEl>
                                          <p:spTgt spid="57"/>
                                        </p:tgtEl>
                                        <p:attrNameLst>
                                          <p:attrName>ppt_w</p:attrName>
                                        </p:attrNameLst>
                                      </p:cBhvr>
                                      <p:tavLst>
                                        <p:tav tm="0">
                                          <p:val>
                                            <p:strVal val="ppt_w"/>
                                          </p:val>
                                        </p:tav>
                                        <p:tav tm="100000">
                                          <p:val>
                                            <p:fltVal val="0"/>
                                          </p:val>
                                        </p:tav>
                                      </p:tavLst>
                                    </p:anim>
                                    <p:anim calcmode="lin" valueType="num">
                                      <p:cBhvr>
                                        <p:cTn id="49" dur="500"/>
                                        <p:tgtEl>
                                          <p:spTgt spid="57"/>
                                        </p:tgtEl>
                                        <p:attrNameLst>
                                          <p:attrName>ppt_h</p:attrName>
                                        </p:attrNameLst>
                                      </p:cBhvr>
                                      <p:tavLst>
                                        <p:tav tm="0">
                                          <p:val>
                                            <p:strVal val="ppt_h"/>
                                          </p:val>
                                        </p:tav>
                                        <p:tav tm="100000">
                                          <p:val>
                                            <p:fltVal val="0"/>
                                          </p:val>
                                        </p:tav>
                                      </p:tavLst>
                                    </p:anim>
                                    <p:animEffect transition="out" filter="fade">
                                      <p:cBhvr>
                                        <p:cTn id="50" dur="500"/>
                                        <p:tgtEl>
                                          <p:spTgt spid="57"/>
                                        </p:tgtEl>
                                      </p:cBhvr>
                                    </p:animEffect>
                                    <p:set>
                                      <p:cBhvr>
                                        <p:cTn id="51" dur="1" fill="hold">
                                          <p:stCondLst>
                                            <p:cond delay="499"/>
                                          </p:stCondLst>
                                        </p:cTn>
                                        <p:tgtEl>
                                          <p:spTgt spid="57"/>
                                        </p:tgtEl>
                                        <p:attrNameLst>
                                          <p:attrName>style.visibility</p:attrName>
                                        </p:attrNameLst>
                                      </p:cBhvr>
                                      <p:to>
                                        <p:strVal val="hidden"/>
                                      </p:to>
                                    </p:set>
                                  </p:childTnLst>
                                </p:cTn>
                              </p:par>
                              <p:par>
                                <p:cTn id="52" presetID="53" presetClass="exit" presetSubtype="32" fill="hold" nodeType="withEffect">
                                  <p:stCondLst>
                                    <p:cond delay="0"/>
                                  </p:stCondLst>
                                  <p:childTnLst>
                                    <p:anim calcmode="lin" valueType="num">
                                      <p:cBhvr>
                                        <p:cTn id="53" dur="500"/>
                                        <p:tgtEl>
                                          <p:spTgt spid="5"/>
                                        </p:tgtEl>
                                        <p:attrNameLst>
                                          <p:attrName>ppt_w</p:attrName>
                                        </p:attrNameLst>
                                      </p:cBhvr>
                                      <p:tavLst>
                                        <p:tav tm="0">
                                          <p:val>
                                            <p:strVal val="ppt_w"/>
                                          </p:val>
                                        </p:tav>
                                        <p:tav tm="100000">
                                          <p:val>
                                            <p:fltVal val="0"/>
                                          </p:val>
                                        </p:tav>
                                      </p:tavLst>
                                    </p:anim>
                                    <p:anim calcmode="lin" valueType="num">
                                      <p:cBhvr>
                                        <p:cTn id="54" dur="500"/>
                                        <p:tgtEl>
                                          <p:spTgt spid="5"/>
                                        </p:tgtEl>
                                        <p:attrNameLst>
                                          <p:attrName>ppt_h</p:attrName>
                                        </p:attrNameLst>
                                      </p:cBhvr>
                                      <p:tavLst>
                                        <p:tav tm="0">
                                          <p:val>
                                            <p:strVal val="ppt_h"/>
                                          </p:val>
                                        </p:tav>
                                        <p:tav tm="100000">
                                          <p:val>
                                            <p:fltVal val="0"/>
                                          </p:val>
                                        </p:tav>
                                      </p:tavLst>
                                    </p:anim>
                                    <p:animEffect transition="out" filter="fade">
                                      <p:cBhvr>
                                        <p:cTn id="55" dur="500"/>
                                        <p:tgtEl>
                                          <p:spTgt spid="5"/>
                                        </p:tgtEl>
                                      </p:cBhvr>
                                    </p:animEffect>
                                    <p:set>
                                      <p:cBhvr>
                                        <p:cTn id="5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2477A-A032-4013-7359-A2860324130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DA75075-976F-E1EA-666E-CADADDD70406}"/>
              </a:ext>
            </a:extLst>
          </p:cNvPr>
          <p:cNvSpPr/>
          <p:nvPr/>
        </p:nvSpPr>
        <p:spPr>
          <a:xfrm>
            <a:off x="-19353"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0">
            <a:blip r:embed="rId2"/>
            <a:srcRect/>
            <a:stretch>
              <a:fillRect l="-24000" t="-38888" b="-16000"/>
            </a:stretch>
          </a:blipFill>
        </p:spPr>
        <p:txBody>
          <a:bodyPr/>
          <a:lstStyle/>
          <a:p>
            <a:endParaRPr lang="en-US"/>
          </a:p>
        </p:txBody>
      </p:sp>
      <p:sp>
        <p:nvSpPr>
          <p:cNvPr id="4" name="Freeform 4">
            <a:extLst>
              <a:ext uri="{FF2B5EF4-FFF2-40B4-BE49-F238E27FC236}">
                <a16:creationId xmlns:a16="http://schemas.microsoft.com/office/drawing/2014/main" id="{7DFFA26D-B27E-5F94-89B4-04991F007923}"/>
              </a:ext>
            </a:extLst>
          </p:cNvPr>
          <p:cNvSpPr/>
          <p:nvPr/>
        </p:nvSpPr>
        <p:spPr>
          <a:xfrm flipH="1" flipV="1">
            <a:off x="11818973" y="5967353"/>
            <a:ext cx="10066789" cy="8229600"/>
          </a:xfrm>
          <a:custGeom>
            <a:avLst/>
            <a:gdLst/>
            <a:ahLst/>
            <a:cxnLst/>
            <a:rect l="l" t="t" r="r" b="b"/>
            <a:pathLst>
              <a:path w="10066789" h="8229600">
                <a:moveTo>
                  <a:pt x="10066789" y="8229600"/>
                </a:moveTo>
                <a:lnTo>
                  <a:pt x="0" y="8229600"/>
                </a:lnTo>
                <a:lnTo>
                  <a:pt x="0" y="0"/>
                </a:lnTo>
                <a:lnTo>
                  <a:pt x="10066789" y="0"/>
                </a:lnTo>
                <a:lnTo>
                  <a:pt x="10066789" y="8229600"/>
                </a:lnTo>
                <a:close/>
              </a:path>
            </a:pathLst>
          </a:custGeom>
          <a:blipFill>
            <a:blip r:embed="rId3">
              <a:alphaModFix amt="31000"/>
            </a:blip>
            <a:stretch>
              <a:fillRect/>
            </a:stretch>
          </a:blipFill>
        </p:spPr>
        <p:txBody>
          <a:bodyPr/>
          <a:lstStyle/>
          <a:p>
            <a:endParaRPr lang="en-US"/>
          </a:p>
        </p:txBody>
      </p:sp>
      <p:grpSp>
        <p:nvGrpSpPr>
          <p:cNvPr id="11" name="Group 11">
            <a:extLst>
              <a:ext uri="{FF2B5EF4-FFF2-40B4-BE49-F238E27FC236}">
                <a16:creationId xmlns:a16="http://schemas.microsoft.com/office/drawing/2014/main" id="{E80A82FB-3256-A801-A3C2-DAA7358854D2}"/>
              </a:ext>
            </a:extLst>
          </p:cNvPr>
          <p:cNvGrpSpPr/>
          <p:nvPr/>
        </p:nvGrpSpPr>
        <p:grpSpPr>
          <a:xfrm>
            <a:off x="17367864" y="1100865"/>
            <a:ext cx="399158" cy="63290"/>
            <a:chOff x="0" y="0"/>
            <a:chExt cx="105128" cy="16669"/>
          </a:xfrm>
        </p:grpSpPr>
        <p:sp>
          <p:nvSpPr>
            <p:cNvPr id="12" name="Freeform 12">
              <a:extLst>
                <a:ext uri="{FF2B5EF4-FFF2-40B4-BE49-F238E27FC236}">
                  <a16:creationId xmlns:a16="http://schemas.microsoft.com/office/drawing/2014/main" id="{4C477FBF-5A3D-45EE-2214-4ACAA1B9A0BF}"/>
                </a:ext>
              </a:extLst>
            </p:cNvPr>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13" name="TextBox 13">
              <a:extLst>
                <a:ext uri="{FF2B5EF4-FFF2-40B4-BE49-F238E27FC236}">
                  <a16:creationId xmlns:a16="http://schemas.microsoft.com/office/drawing/2014/main" id="{732912E3-FD4E-022C-6BDE-DAE5B9EF73DE}"/>
                </a:ext>
              </a:extLst>
            </p:cNvPr>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grpSp>
        <p:nvGrpSpPr>
          <p:cNvPr id="14" name="Group 14">
            <a:extLst>
              <a:ext uri="{FF2B5EF4-FFF2-40B4-BE49-F238E27FC236}">
                <a16:creationId xmlns:a16="http://schemas.microsoft.com/office/drawing/2014/main" id="{3B1B8536-0BF3-10B2-016D-FE5D99005617}"/>
              </a:ext>
            </a:extLst>
          </p:cNvPr>
          <p:cNvGrpSpPr/>
          <p:nvPr/>
        </p:nvGrpSpPr>
        <p:grpSpPr>
          <a:xfrm>
            <a:off x="17367864" y="1243254"/>
            <a:ext cx="399158" cy="63290"/>
            <a:chOff x="0" y="0"/>
            <a:chExt cx="105128" cy="16669"/>
          </a:xfrm>
        </p:grpSpPr>
        <p:sp>
          <p:nvSpPr>
            <p:cNvPr id="15" name="Freeform 15">
              <a:extLst>
                <a:ext uri="{FF2B5EF4-FFF2-40B4-BE49-F238E27FC236}">
                  <a16:creationId xmlns:a16="http://schemas.microsoft.com/office/drawing/2014/main" id="{53CE50A3-D28F-80F9-9947-9C325EB9B8FE}"/>
                </a:ext>
              </a:extLst>
            </p:cNvPr>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16" name="TextBox 16">
              <a:extLst>
                <a:ext uri="{FF2B5EF4-FFF2-40B4-BE49-F238E27FC236}">
                  <a16:creationId xmlns:a16="http://schemas.microsoft.com/office/drawing/2014/main" id="{E5BAE253-E524-D106-1C42-E5DAEA93A9CC}"/>
                </a:ext>
              </a:extLst>
            </p:cNvPr>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sp>
        <p:nvSpPr>
          <p:cNvPr id="17" name="Freeform 17">
            <a:extLst>
              <a:ext uri="{FF2B5EF4-FFF2-40B4-BE49-F238E27FC236}">
                <a16:creationId xmlns:a16="http://schemas.microsoft.com/office/drawing/2014/main" id="{D3A0ADE8-D6EC-4BDB-D0F3-7757B1E3B8C0}"/>
              </a:ext>
            </a:extLst>
          </p:cNvPr>
          <p:cNvSpPr/>
          <p:nvPr/>
        </p:nvSpPr>
        <p:spPr>
          <a:xfrm>
            <a:off x="17259300" y="9056569"/>
            <a:ext cx="403461" cy="403461"/>
          </a:xfrm>
          <a:custGeom>
            <a:avLst/>
            <a:gdLst/>
            <a:ahLst/>
            <a:cxnLst/>
            <a:rect l="l" t="t" r="r" b="b"/>
            <a:pathLst>
              <a:path w="403461" h="403461">
                <a:moveTo>
                  <a:pt x="0" y="0"/>
                </a:moveTo>
                <a:lnTo>
                  <a:pt x="403461" y="0"/>
                </a:lnTo>
                <a:lnTo>
                  <a:pt x="403461" y="403462"/>
                </a:lnTo>
                <a:lnTo>
                  <a:pt x="0" y="4034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7" name="AutoShape 27">
            <a:extLst>
              <a:ext uri="{FF2B5EF4-FFF2-40B4-BE49-F238E27FC236}">
                <a16:creationId xmlns:a16="http://schemas.microsoft.com/office/drawing/2014/main" id="{7FCD5013-511F-0108-5159-9F6565A39253}"/>
              </a:ext>
            </a:extLst>
          </p:cNvPr>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txBody>
          <a:bodyPr/>
          <a:lstStyle/>
          <a:p>
            <a:endParaRPr lang="en-US"/>
          </a:p>
        </p:txBody>
      </p:sp>
      <p:sp>
        <p:nvSpPr>
          <p:cNvPr id="34" name="TextBox 33">
            <a:extLst>
              <a:ext uri="{FF2B5EF4-FFF2-40B4-BE49-F238E27FC236}">
                <a16:creationId xmlns:a16="http://schemas.microsoft.com/office/drawing/2014/main" id="{0BC8060D-D4A3-8058-5AA3-ECAACBDB09BF}"/>
              </a:ext>
            </a:extLst>
          </p:cNvPr>
          <p:cNvSpPr txBox="1"/>
          <p:nvPr/>
        </p:nvSpPr>
        <p:spPr>
          <a:xfrm>
            <a:off x="8533945" y="407602"/>
            <a:ext cx="2400027" cy="924677"/>
          </a:xfrm>
          <a:prstGeom prst="rect">
            <a:avLst/>
          </a:prstGeom>
          <a:noFill/>
        </p:spPr>
        <p:txBody>
          <a:bodyPr wrap="square">
            <a:spAutoFit/>
          </a:bodyPr>
          <a:lstStyle/>
          <a:p>
            <a:pPr algn="l">
              <a:lnSpc>
                <a:spcPts val="7574"/>
              </a:lnSpc>
            </a:pPr>
            <a:r>
              <a:rPr lang="en-US" sz="2400" b="1">
                <a:solidFill>
                  <a:srgbClr val="3E67C8"/>
                </a:solidFill>
                <a:latin typeface="Montserrat Semi-Bold"/>
                <a:ea typeface="Montserrat Semi-Bold"/>
                <a:cs typeface="Montserrat Semi-Bold"/>
                <a:sym typeface="Montserrat Semi-Bold"/>
              </a:rPr>
              <a:t>Giới Thiệu</a:t>
            </a:r>
          </a:p>
        </p:txBody>
      </p:sp>
      <p:sp>
        <p:nvSpPr>
          <p:cNvPr id="36" name="TextBox 35">
            <a:extLst>
              <a:ext uri="{FF2B5EF4-FFF2-40B4-BE49-F238E27FC236}">
                <a16:creationId xmlns:a16="http://schemas.microsoft.com/office/drawing/2014/main" id="{14FB0B8E-7D26-BB89-2B2C-1351C454F0E2}"/>
              </a:ext>
            </a:extLst>
          </p:cNvPr>
          <p:cNvSpPr txBox="1"/>
          <p:nvPr/>
        </p:nvSpPr>
        <p:spPr>
          <a:xfrm>
            <a:off x="11811000" y="426175"/>
            <a:ext cx="2932220" cy="924677"/>
          </a:xfrm>
          <a:prstGeom prst="rect">
            <a:avLst/>
          </a:prstGeom>
          <a:noFill/>
        </p:spPr>
        <p:txBody>
          <a:bodyPr wrap="square">
            <a:spAutoFit/>
          </a:bodyPr>
          <a:lstStyle/>
          <a:p>
            <a:pPr algn="l">
              <a:lnSpc>
                <a:spcPts val="7574"/>
              </a:lnSpc>
            </a:pPr>
            <a:r>
              <a:rPr lang="en-US" sz="3200" b="1">
                <a:latin typeface="Montserrat Semi-Bold"/>
                <a:ea typeface="Montserrat Semi-Bold"/>
                <a:cs typeface="Montserrat Semi-Bold"/>
                <a:sym typeface="Montserrat Semi-Bold"/>
              </a:rPr>
              <a:t>Nội Dung</a:t>
            </a:r>
          </a:p>
        </p:txBody>
      </p:sp>
      <p:sp>
        <p:nvSpPr>
          <p:cNvPr id="37" name="TextBox 36">
            <a:extLst>
              <a:ext uri="{FF2B5EF4-FFF2-40B4-BE49-F238E27FC236}">
                <a16:creationId xmlns:a16="http://schemas.microsoft.com/office/drawing/2014/main" id="{569A9F81-5E09-1BA5-0F68-302C6FE29E3F}"/>
              </a:ext>
            </a:extLst>
          </p:cNvPr>
          <p:cNvSpPr txBox="1"/>
          <p:nvPr/>
        </p:nvSpPr>
        <p:spPr>
          <a:xfrm>
            <a:off x="15027131" y="458821"/>
            <a:ext cx="1771281" cy="899349"/>
          </a:xfrm>
          <a:prstGeom prst="rect">
            <a:avLst/>
          </a:prstGeom>
          <a:noFill/>
        </p:spPr>
        <p:txBody>
          <a:bodyPr wrap="square">
            <a:spAutoFit/>
          </a:bodyPr>
          <a:lstStyle/>
          <a:p>
            <a:pPr algn="l">
              <a:lnSpc>
                <a:spcPts val="7574"/>
              </a:lnSpc>
            </a:pPr>
            <a:r>
              <a:rPr lang="en-US" sz="2400" b="1">
                <a:solidFill>
                  <a:srgbClr val="3E67C8"/>
                </a:solidFill>
                <a:latin typeface="Montserrat Semi-Bold"/>
                <a:ea typeface="Montserrat Semi-Bold"/>
                <a:cs typeface="Montserrat Semi-Bold"/>
                <a:sym typeface="Montserrat Semi-Bold"/>
              </a:rPr>
              <a:t>Demo</a:t>
            </a:r>
          </a:p>
        </p:txBody>
      </p:sp>
      <p:sp>
        <p:nvSpPr>
          <p:cNvPr id="18" name="TextBox 17">
            <a:extLst>
              <a:ext uri="{FF2B5EF4-FFF2-40B4-BE49-F238E27FC236}">
                <a16:creationId xmlns:a16="http://schemas.microsoft.com/office/drawing/2014/main" id="{F42C7207-21F5-4F30-336F-1DC37BF829DA}"/>
              </a:ext>
            </a:extLst>
          </p:cNvPr>
          <p:cNvSpPr txBox="1"/>
          <p:nvPr/>
        </p:nvSpPr>
        <p:spPr>
          <a:xfrm>
            <a:off x="10537421" y="3989733"/>
            <a:ext cx="8229600" cy="5797806"/>
          </a:xfrm>
          <a:prstGeom prst="rect">
            <a:avLst/>
          </a:prstGeom>
          <a:noFill/>
        </p:spPr>
        <p:txBody>
          <a:bodyPr wrap="square">
            <a:spAutoFit/>
          </a:bodyPr>
          <a:lstStyle/>
          <a:p>
            <a:pPr algn="l">
              <a:lnSpc>
                <a:spcPts val="7574"/>
              </a:lnSpc>
            </a:pPr>
            <a:r>
              <a:rPr lang="en-US" sz="3200" b="1">
                <a:solidFill>
                  <a:srgbClr val="3E67C8"/>
                </a:solidFill>
                <a:latin typeface="Montserrat Semi-Bold"/>
                <a:ea typeface="Montserrat Semi-Bold"/>
                <a:cs typeface="Montserrat Semi-Bold"/>
                <a:sym typeface="Montserrat Semi-Bold"/>
              </a:rPr>
              <a:t>Chưa đầy đủ chức năng</a:t>
            </a:r>
          </a:p>
          <a:p>
            <a:pPr algn="l">
              <a:lnSpc>
                <a:spcPts val="7574"/>
              </a:lnSpc>
            </a:pPr>
            <a:r>
              <a:rPr lang="en-US" sz="3200" b="1">
                <a:solidFill>
                  <a:srgbClr val="3E67C8"/>
                </a:solidFill>
                <a:latin typeface="Montserrat Semi-Bold"/>
                <a:ea typeface="Montserrat Semi-Bold"/>
                <a:cs typeface="Montserrat Semi-Bold"/>
                <a:sym typeface="Montserrat Semi-Bold"/>
              </a:rPr>
              <a:t>Thiếu bãy lỗi</a:t>
            </a:r>
          </a:p>
          <a:p>
            <a:pPr algn="l">
              <a:lnSpc>
                <a:spcPts val="7574"/>
              </a:lnSpc>
            </a:pPr>
            <a:r>
              <a:rPr lang="en-US" sz="3200" b="1">
                <a:solidFill>
                  <a:srgbClr val="3E67C8"/>
                </a:solidFill>
                <a:latin typeface="Montserrat Semi-Bold"/>
                <a:ea typeface="Montserrat Semi-Bold"/>
                <a:cs typeface="Montserrat Semi-Bold"/>
                <a:sym typeface="Montserrat Semi-Bold"/>
              </a:rPr>
              <a:t>Cơ sở dữ liệu còn quá đơn giản</a:t>
            </a:r>
          </a:p>
          <a:p>
            <a:pPr algn="l">
              <a:lnSpc>
                <a:spcPts val="7574"/>
              </a:lnSpc>
            </a:pPr>
            <a:r>
              <a:rPr lang="en-US" sz="3200" b="1">
                <a:solidFill>
                  <a:srgbClr val="3E67C8"/>
                </a:solidFill>
                <a:latin typeface="Montserrat Semi-Bold"/>
                <a:ea typeface="Montserrat Semi-Bold"/>
                <a:cs typeface="Montserrat Semi-Bold"/>
                <a:sym typeface="Montserrat Semi-Bold"/>
              </a:rPr>
              <a:t>Giao diện chưa hoàn thiện </a:t>
            </a:r>
            <a:br>
              <a:rPr lang="en-US" sz="3200" b="1">
                <a:solidFill>
                  <a:srgbClr val="3E67C8"/>
                </a:solidFill>
                <a:latin typeface="Montserrat Semi-Bold"/>
                <a:ea typeface="Montserrat Semi-Bold"/>
                <a:cs typeface="Montserrat Semi-Bold"/>
                <a:sym typeface="Montserrat Semi-Bold"/>
              </a:rPr>
            </a:br>
            <a:endParaRPr lang="en-US" sz="3200" b="1">
              <a:solidFill>
                <a:srgbClr val="3E67C8"/>
              </a:solidFill>
              <a:latin typeface="Montserrat Semi-Bold"/>
              <a:ea typeface="Montserrat Semi-Bold"/>
              <a:cs typeface="Montserrat Semi-Bold"/>
              <a:sym typeface="Montserrat Semi-Bold"/>
            </a:endParaRPr>
          </a:p>
          <a:p>
            <a:pPr algn="l">
              <a:lnSpc>
                <a:spcPts val="7574"/>
              </a:lnSpc>
            </a:pPr>
            <a:endParaRPr lang="en-US" sz="3200" b="1">
              <a:solidFill>
                <a:srgbClr val="3E67C8"/>
              </a:solidFill>
              <a:latin typeface="Montserrat Semi-Bold"/>
              <a:ea typeface="Montserrat Semi-Bold"/>
              <a:cs typeface="Montserrat Semi-Bold"/>
              <a:sym typeface="Montserrat Semi-Bold"/>
            </a:endParaRPr>
          </a:p>
        </p:txBody>
      </p:sp>
      <p:grpSp>
        <p:nvGrpSpPr>
          <p:cNvPr id="31" name="Group 30">
            <a:extLst>
              <a:ext uri="{FF2B5EF4-FFF2-40B4-BE49-F238E27FC236}">
                <a16:creationId xmlns:a16="http://schemas.microsoft.com/office/drawing/2014/main" id="{D482D5F3-4859-5FD1-7529-CE197E9897BF}"/>
              </a:ext>
            </a:extLst>
          </p:cNvPr>
          <p:cNvGrpSpPr/>
          <p:nvPr/>
        </p:nvGrpSpPr>
        <p:grpSpPr>
          <a:xfrm flipH="1">
            <a:off x="-3390598" y="2861411"/>
            <a:ext cx="11799168" cy="745340"/>
            <a:chOff x="9282887" y="2408691"/>
            <a:chExt cx="10315014" cy="745340"/>
          </a:xfrm>
        </p:grpSpPr>
        <p:grpSp>
          <p:nvGrpSpPr>
            <p:cNvPr id="19" name="Group 15">
              <a:extLst>
                <a:ext uri="{FF2B5EF4-FFF2-40B4-BE49-F238E27FC236}">
                  <a16:creationId xmlns:a16="http://schemas.microsoft.com/office/drawing/2014/main" id="{5A0B71DB-0F3E-59B1-2460-46CFF1F09008}"/>
                </a:ext>
              </a:extLst>
            </p:cNvPr>
            <p:cNvGrpSpPr/>
            <p:nvPr/>
          </p:nvGrpSpPr>
          <p:grpSpPr>
            <a:xfrm>
              <a:off x="10456360" y="2408691"/>
              <a:ext cx="9141541" cy="745340"/>
              <a:chOff x="0" y="-38100"/>
              <a:chExt cx="2407649" cy="196303"/>
            </a:xfrm>
          </p:grpSpPr>
          <p:sp>
            <p:nvSpPr>
              <p:cNvPr id="20" name="Freeform 16">
                <a:extLst>
                  <a:ext uri="{FF2B5EF4-FFF2-40B4-BE49-F238E27FC236}">
                    <a16:creationId xmlns:a16="http://schemas.microsoft.com/office/drawing/2014/main" id="{A42F5C3A-A589-B8B8-D44D-71F6C935C9BA}"/>
                  </a:ext>
                </a:extLst>
              </p:cNvPr>
              <p:cNvSpPr/>
              <p:nvPr/>
            </p:nvSpPr>
            <p:spPr>
              <a:xfrm>
                <a:off x="0" y="0"/>
                <a:ext cx="2407649" cy="158203"/>
              </a:xfrm>
              <a:custGeom>
                <a:avLst/>
                <a:gdLst/>
                <a:ahLst/>
                <a:cxnLst/>
                <a:rect l="l" t="t" r="r" b="b"/>
                <a:pathLst>
                  <a:path w="2407649" h="158203">
                    <a:moveTo>
                      <a:pt x="0" y="0"/>
                    </a:moveTo>
                    <a:lnTo>
                      <a:pt x="2407649" y="0"/>
                    </a:lnTo>
                    <a:lnTo>
                      <a:pt x="2407649" y="158203"/>
                    </a:lnTo>
                    <a:lnTo>
                      <a:pt x="0" y="158203"/>
                    </a:lnTo>
                    <a:close/>
                  </a:path>
                </a:pathLst>
              </a:custGeom>
              <a:gradFill rotWithShape="1">
                <a:gsLst>
                  <a:gs pos="0">
                    <a:srgbClr val="006CCD">
                      <a:alpha val="100000"/>
                    </a:srgbClr>
                  </a:gs>
                  <a:gs pos="50000">
                    <a:srgbClr val="AF5ABB">
                      <a:alpha val="97000"/>
                    </a:srgbClr>
                  </a:gs>
                  <a:gs pos="100000">
                    <a:srgbClr val="F5AEFF">
                      <a:alpha val="0"/>
                    </a:srgbClr>
                  </a:gs>
                </a:gsLst>
                <a:lin ang="0"/>
              </a:gradFill>
            </p:spPr>
            <p:txBody>
              <a:bodyPr/>
              <a:lstStyle/>
              <a:p>
                <a:endParaRPr lang="en-US"/>
              </a:p>
            </p:txBody>
          </p:sp>
          <p:sp>
            <p:nvSpPr>
              <p:cNvPr id="21" name="TextBox 17">
                <a:extLst>
                  <a:ext uri="{FF2B5EF4-FFF2-40B4-BE49-F238E27FC236}">
                    <a16:creationId xmlns:a16="http://schemas.microsoft.com/office/drawing/2014/main" id="{074455A7-291E-4681-58AE-C12D72A0E739}"/>
                  </a:ext>
                </a:extLst>
              </p:cNvPr>
              <p:cNvSpPr txBox="1"/>
              <p:nvPr/>
            </p:nvSpPr>
            <p:spPr>
              <a:xfrm>
                <a:off x="0" y="-38100"/>
                <a:ext cx="2407649" cy="196303"/>
              </a:xfrm>
              <a:prstGeom prst="rect">
                <a:avLst/>
              </a:prstGeom>
            </p:spPr>
            <p:txBody>
              <a:bodyPr lIns="50800" tIns="50800" rIns="50800" bIns="50800" rtlCol="0" anchor="ctr"/>
              <a:lstStyle/>
              <a:p>
                <a:pPr algn="ctr">
                  <a:lnSpc>
                    <a:spcPts val="2199"/>
                  </a:lnSpc>
                </a:pPr>
                <a:endParaRPr/>
              </a:p>
            </p:txBody>
          </p:sp>
        </p:grpSp>
        <p:grpSp>
          <p:nvGrpSpPr>
            <p:cNvPr id="23" name="Group 12">
              <a:extLst>
                <a:ext uri="{FF2B5EF4-FFF2-40B4-BE49-F238E27FC236}">
                  <a16:creationId xmlns:a16="http://schemas.microsoft.com/office/drawing/2014/main" id="{18EA506C-7D51-A278-D636-387A55668E72}"/>
                </a:ext>
              </a:extLst>
            </p:cNvPr>
            <p:cNvGrpSpPr/>
            <p:nvPr/>
          </p:nvGrpSpPr>
          <p:grpSpPr>
            <a:xfrm>
              <a:off x="9814640" y="2649913"/>
              <a:ext cx="407555" cy="407555"/>
              <a:chOff x="0" y="0"/>
              <a:chExt cx="812800" cy="812800"/>
            </a:xfrm>
          </p:grpSpPr>
          <p:sp>
            <p:nvSpPr>
              <p:cNvPr id="26" name="Freeform 13">
                <a:extLst>
                  <a:ext uri="{FF2B5EF4-FFF2-40B4-BE49-F238E27FC236}">
                    <a16:creationId xmlns:a16="http://schemas.microsoft.com/office/drawing/2014/main" id="{FC2C7F87-2C50-48B6-C4F3-EECAA534651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28" name="TextBox 14">
                <a:extLst>
                  <a:ext uri="{FF2B5EF4-FFF2-40B4-BE49-F238E27FC236}">
                    <a16:creationId xmlns:a16="http://schemas.microsoft.com/office/drawing/2014/main" id="{94CCF73E-CE23-A612-9738-890415A2B09D}"/>
                  </a:ext>
                </a:extLst>
              </p:cNvPr>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
          <p:nvSpPr>
            <p:cNvPr id="29" name="TextBox 27">
              <a:extLst>
                <a:ext uri="{FF2B5EF4-FFF2-40B4-BE49-F238E27FC236}">
                  <a16:creationId xmlns:a16="http://schemas.microsoft.com/office/drawing/2014/main" id="{B673A9F8-AEDA-7F0A-60A4-EA7FD8067AE1}"/>
                </a:ext>
              </a:extLst>
            </p:cNvPr>
            <p:cNvSpPr txBox="1"/>
            <p:nvPr/>
          </p:nvSpPr>
          <p:spPr>
            <a:xfrm>
              <a:off x="9282887" y="2662836"/>
              <a:ext cx="4586691" cy="410369"/>
            </a:xfrm>
            <a:prstGeom prst="rect">
              <a:avLst/>
            </a:prstGeom>
          </p:spPr>
          <p:txBody>
            <a:bodyPr wrap="square" lIns="0" tIns="0" rIns="0" bIns="0" rtlCol="0" anchor="t">
              <a:spAutoFit/>
            </a:bodyPr>
            <a:lstStyle/>
            <a:p>
              <a:pPr algn="l">
                <a:lnSpc>
                  <a:spcPts val="3151"/>
                </a:lnSpc>
              </a:pPr>
              <a:r>
                <a:rPr lang="en-US" sz="3200" b="1">
                  <a:solidFill>
                    <a:srgbClr val="FFFFFF"/>
                  </a:solidFill>
                  <a:latin typeface="Montserrat Bold"/>
                  <a:ea typeface="Montserrat Bold"/>
                  <a:cs typeface="Montserrat Bold"/>
                  <a:sym typeface="Montserrat Bold"/>
                </a:rPr>
                <a:t>Hướng phát triển</a:t>
              </a:r>
            </a:p>
          </p:txBody>
        </p:sp>
      </p:grpSp>
      <p:grpSp>
        <p:nvGrpSpPr>
          <p:cNvPr id="3" name="Group 2">
            <a:extLst>
              <a:ext uri="{FF2B5EF4-FFF2-40B4-BE49-F238E27FC236}">
                <a16:creationId xmlns:a16="http://schemas.microsoft.com/office/drawing/2014/main" id="{EE4FB22F-DB9E-CCBD-6027-6B7796DCBB83}"/>
              </a:ext>
            </a:extLst>
          </p:cNvPr>
          <p:cNvGrpSpPr/>
          <p:nvPr/>
        </p:nvGrpSpPr>
        <p:grpSpPr>
          <a:xfrm>
            <a:off x="9745018" y="3043810"/>
            <a:ext cx="9783261" cy="600679"/>
            <a:chOff x="9814640" y="2553352"/>
            <a:chExt cx="9783261" cy="600679"/>
          </a:xfrm>
        </p:grpSpPr>
        <p:grpSp>
          <p:nvGrpSpPr>
            <p:cNvPr id="7" name="Group 15">
              <a:extLst>
                <a:ext uri="{FF2B5EF4-FFF2-40B4-BE49-F238E27FC236}">
                  <a16:creationId xmlns:a16="http://schemas.microsoft.com/office/drawing/2014/main" id="{C18A6BDF-DCE7-0EF7-FDF4-6A31B0832A6C}"/>
                </a:ext>
              </a:extLst>
            </p:cNvPr>
            <p:cNvGrpSpPr/>
            <p:nvPr/>
          </p:nvGrpSpPr>
          <p:grpSpPr>
            <a:xfrm>
              <a:off x="10456360" y="2553352"/>
              <a:ext cx="9141541" cy="600679"/>
              <a:chOff x="0" y="0"/>
              <a:chExt cx="2407649" cy="158203"/>
            </a:xfrm>
          </p:grpSpPr>
          <p:sp>
            <p:nvSpPr>
              <p:cNvPr id="30" name="Freeform 16">
                <a:extLst>
                  <a:ext uri="{FF2B5EF4-FFF2-40B4-BE49-F238E27FC236}">
                    <a16:creationId xmlns:a16="http://schemas.microsoft.com/office/drawing/2014/main" id="{A7653A7D-F8F2-0F20-DE4B-B8A7715E61BE}"/>
                  </a:ext>
                </a:extLst>
              </p:cNvPr>
              <p:cNvSpPr/>
              <p:nvPr/>
            </p:nvSpPr>
            <p:spPr>
              <a:xfrm>
                <a:off x="0" y="0"/>
                <a:ext cx="2407649" cy="158203"/>
              </a:xfrm>
              <a:custGeom>
                <a:avLst/>
                <a:gdLst/>
                <a:ahLst/>
                <a:cxnLst/>
                <a:rect l="l" t="t" r="r" b="b"/>
                <a:pathLst>
                  <a:path w="2407649" h="158203">
                    <a:moveTo>
                      <a:pt x="0" y="0"/>
                    </a:moveTo>
                    <a:lnTo>
                      <a:pt x="2407649" y="0"/>
                    </a:lnTo>
                    <a:lnTo>
                      <a:pt x="2407649" y="158203"/>
                    </a:lnTo>
                    <a:lnTo>
                      <a:pt x="0" y="158203"/>
                    </a:lnTo>
                    <a:close/>
                  </a:path>
                </a:pathLst>
              </a:custGeom>
              <a:gradFill rotWithShape="1">
                <a:gsLst>
                  <a:gs pos="0">
                    <a:srgbClr val="006CCD">
                      <a:alpha val="100000"/>
                    </a:srgbClr>
                  </a:gs>
                  <a:gs pos="50000">
                    <a:srgbClr val="AF5ABB">
                      <a:alpha val="97000"/>
                    </a:srgbClr>
                  </a:gs>
                  <a:gs pos="100000">
                    <a:srgbClr val="F5AEFF">
                      <a:alpha val="0"/>
                    </a:srgbClr>
                  </a:gs>
                </a:gsLst>
                <a:lin ang="0"/>
              </a:gradFill>
            </p:spPr>
            <p:txBody>
              <a:bodyPr/>
              <a:lstStyle/>
              <a:p>
                <a:endParaRPr lang="en-US"/>
              </a:p>
            </p:txBody>
          </p:sp>
          <p:sp>
            <p:nvSpPr>
              <p:cNvPr id="32" name="TextBox 17">
                <a:extLst>
                  <a:ext uri="{FF2B5EF4-FFF2-40B4-BE49-F238E27FC236}">
                    <a16:creationId xmlns:a16="http://schemas.microsoft.com/office/drawing/2014/main" id="{E3E2B501-8151-8BD7-D2A1-33A3E6848D90}"/>
                  </a:ext>
                </a:extLst>
              </p:cNvPr>
              <p:cNvSpPr txBox="1"/>
              <p:nvPr/>
            </p:nvSpPr>
            <p:spPr>
              <a:xfrm>
                <a:off x="0" y="-38100"/>
                <a:ext cx="2407649" cy="196303"/>
              </a:xfrm>
              <a:prstGeom prst="rect">
                <a:avLst/>
              </a:prstGeom>
            </p:spPr>
            <p:txBody>
              <a:bodyPr lIns="50800" tIns="50800" rIns="50800" bIns="50800" rtlCol="0" anchor="ctr"/>
              <a:lstStyle/>
              <a:p>
                <a:pPr algn="ctr">
                  <a:lnSpc>
                    <a:spcPts val="2199"/>
                  </a:lnSpc>
                </a:pPr>
                <a:endParaRPr/>
              </a:p>
            </p:txBody>
          </p:sp>
        </p:grpSp>
        <p:grpSp>
          <p:nvGrpSpPr>
            <p:cNvPr id="8" name="Group 12">
              <a:extLst>
                <a:ext uri="{FF2B5EF4-FFF2-40B4-BE49-F238E27FC236}">
                  <a16:creationId xmlns:a16="http://schemas.microsoft.com/office/drawing/2014/main" id="{95876581-C2EE-C405-7AA1-6127D5D42D4C}"/>
                </a:ext>
              </a:extLst>
            </p:cNvPr>
            <p:cNvGrpSpPr/>
            <p:nvPr/>
          </p:nvGrpSpPr>
          <p:grpSpPr>
            <a:xfrm>
              <a:off x="9814640" y="2649913"/>
              <a:ext cx="407555" cy="407555"/>
              <a:chOff x="0" y="0"/>
              <a:chExt cx="812800" cy="812800"/>
            </a:xfrm>
          </p:grpSpPr>
          <p:sp>
            <p:nvSpPr>
              <p:cNvPr id="24" name="Freeform 13">
                <a:extLst>
                  <a:ext uri="{FF2B5EF4-FFF2-40B4-BE49-F238E27FC236}">
                    <a16:creationId xmlns:a16="http://schemas.microsoft.com/office/drawing/2014/main" id="{9F646E56-4930-93B3-C5F9-3F05EBBF144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25" name="TextBox 14">
                <a:extLst>
                  <a:ext uri="{FF2B5EF4-FFF2-40B4-BE49-F238E27FC236}">
                    <a16:creationId xmlns:a16="http://schemas.microsoft.com/office/drawing/2014/main" id="{C6DBE418-A745-BAF6-A27C-6726DFF728C9}"/>
                  </a:ext>
                </a:extLst>
              </p:cNvPr>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
          <p:nvSpPr>
            <p:cNvPr id="22" name="TextBox 27">
              <a:extLst>
                <a:ext uri="{FF2B5EF4-FFF2-40B4-BE49-F238E27FC236}">
                  <a16:creationId xmlns:a16="http://schemas.microsoft.com/office/drawing/2014/main" id="{C24519BD-E98F-AFDA-F091-378766823A02}"/>
                </a:ext>
              </a:extLst>
            </p:cNvPr>
            <p:cNvSpPr txBox="1"/>
            <p:nvPr/>
          </p:nvSpPr>
          <p:spPr>
            <a:xfrm>
              <a:off x="10647021" y="2675845"/>
              <a:ext cx="7855791" cy="410369"/>
            </a:xfrm>
            <a:prstGeom prst="rect">
              <a:avLst/>
            </a:prstGeom>
          </p:spPr>
          <p:txBody>
            <a:bodyPr wrap="square" lIns="0" tIns="0" rIns="0" bIns="0" rtlCol="0" anchor="t">
              <a:spAutoFit/>
            </a:bodyPr>
            <a:lstStyle/>
            <a:p>
              <a:pPr algn="l">
                <a:lnSpc>
                  <a:spcPts val="3151"/>
                </a:lnSpc>
              </a:pPr>
              <a:r>
                <a:rPr lang="en-US" sz="3200" b="1">
                  <a:solidFill>
                    <a:srgbClr val="FFFFFF"/>
                  </a:solidFill>
                  <a:latin typeface="Montserrat Bold"/>
                  <a:ea typeface="Montserrat Bold"/>
                  <a:cs typeface="Montserrat Bold"/>
                  <a:sym typeface="Montserrat Bold"/>
                </a:rPr>
                <a:t>Hạn chế</a:t>
              </a:r>
            </a:p>
          </p:txBody>
        </p:sp>
      </p:grpSp>
      <p:sp>
        <p:nvSpPr>
          <p:cNvPr id="33" name="TextBox 32">
            <a:extLst>
              <a:ext uri="{FF2B5EF4-FFF2-40B4-BE49-F238E27FC236}">
                <a16:creationId xmlns:a16="http://schemas.microsoft.com/office/drawing/2014/main" id="{B18E9974-F87A-B573-7FA3-2AF863C21155}"/>
              </a:ext>
            </a:extLst>
          </p:cNvPr>
          <p:cNvSpPr txBox="1"/>
          <p:nvPr/>
        </p:nvSpPr>
        <p:spPr>
          <a:xfrm>
            <a:off x="503457" y="3716235"/>
            <a:ext cx="8856263" cy="2873928"/>
          </a:xfrm>
          <a:prstGeom prst="rect">
            <a:avLst/>
          </a:prstGeom>
          <a:noFill/>
        </p:spPr>
        <p:txBody>
          <a:bodyPr wrap="square">
            <a:spAutoFit/>
          </a:bodyPr>
          <a:lstStyle/>
          <a:p>
            <a:pPr algn="l">
              <a:lnSpc>
                <a:spcPts val="7574"/>
              </a:lnSpc>
            </a:pPr>
            <a:r>
              <a:rPr lang="en-US" sz="3200" b="1">
                <a:solidFill>
                  <a:srgbClr val="3E67C8"/>
                </a:solidFill>
                <a:latin typeface="Montserrat Semi-Bold"/>
                <a:ea typeface="Montserrat Semi-Bold"/>
                <a:cs typeface="Montserrat Semi-Bold"/>
                <a:sym typeface="Montserrat Semi-Bold"/>
              </a:rPr>
              <a:t>Thống kê trang web</a:t>
            </a:r>
          </a:p>
          <a:p>
            <a:pPr algn="l">
              <a:lnSpc>
                <a:spcPts val="7574"/>
              </a:lnSpc>
            </a:pPr>
            <a:r>
              <a:rPr lang="en-US" sz="3200" b="1">
                <a:solidFill>
                  <a:srgbClr val="3E67C8"/>
                </a:solidFill>
                <a:latin typeface="Montserrat Semi-Bold"/>
                <a:ea typeface="Montserrat Semi-Bold"/>
                <a:cs typeface="Montserrat Semi-Bold"/>
                <a:sym typeface="Montserrat Semi-Bold"/>
              </a:rPr>
              <a:t>Xem danh sách khi thanh toán đặt hàng</a:t>
            </a:r>
          </a:p>
          <a:p>
            <a:pPr algn="l">
              <a:lnSpc>
                <a:spcPts val="7574"/>
              </a:lnSpc>
            </a:pPr>
            <a:r>
              <a:rPr lang="en-US" sz="3200" b="1">
                <a:solidFill>
                  <a:srgbClr val="3E67C8"/>
                </a:solidFill>
                <a:latin typeface="Montserrat Semi-Bold"/>
                <a:ea typeface="Montserrat Semi-Bold"/>
                <a:cs typeface="Montserrat Semi-Bold"/>
                <a:sym typeface="Montserrat Semi-Bold"/>
              </a:rPr>
              <a:t>Quên mật khẩu, đổi mật khẩu</a:t>
            </a:r>
          </a:p>
        </p:txBody>
      </p:sp>
    </p:spTree>
    <p:extLst>
      <p:ext uri="{BB962C8B-B14F-4D97-AF65-F5344CB8AC3E}">
        <p14:creationId xmlns:p14="http://schemas.microsoft.com/office/powerpoint/2010/main" val="2687484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up)">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up)">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6E065-A960-CD1D-B7D3-AC0D91AC574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16E62CA-7022-7F73-A2D0-E15873D1A64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0">
            <a:blip r:embed="rId2"/>
            <a:srcRect/>
            <a:stretch>
              <a:fillRect l="-24000" t="-38888" b="-16000"/>
            </a:stretch>
          </a:blipFill>
        </p:spPr>
        <p:txBody>
          <a:bodyPr/>
          <a:lstStyle/>
          <a:p>
            <a:endParaRPr lang="en-US"/>
          </a:p>
        </p:txBody>
      </p:sp>
      <p:sp>
        <p:nvSpPr>
          <p:cNvPr id="4" name="Freeform 4">
            <a:extLst>
              <a:ext uri="{FF2B5EF4-FFF2-40B4-BE49-F238E27FC236}">
                <a16:creationId xmlns:a16="http://schemas.microsoft.com/office/drawing/2014/main" id="{1C9CF4E8-7BAD-5127-EE0F-DB4C9EC55DCE}"/>
              </a:ext>
            </a:extLst>
          </p:cNvPr>
          <p:cNvSpPr/>
          <p:nvPr/>
        </p:nvSpPr>
        <p:spPr>
          <a:xfrm flipH="1" flipV="1">
            <a:off x="12907507" y="5301095"/>
            <a:ext cx="10066789" cy="8229600"/>
          </a:xfrm>
          <a:custGeom>
            <a:avLst/>
            <a:gdLst/>
            <a:ahLst/>
            <a:cxnLst/>
            <a:rect l="l" t="t" r="r" b="b"/>
            <a:pathLst>
              <a:path w="10066789" h="8229600">
                <a:moveTo>
                  <a:pt x="10066789" y="8229600"/>
                </a:moveTo>
                <a:lnTo>
                  <a:pt x="0" y="8229600"/>
                </a:lnTo>
                <a:lnTo>
                  <a:pt x="0" y="0"/>
                </a:lnTo>
                <a:lnTo>
                  <a:pt x="10066789" y="0"/>
                </a:lnTo>
                <a:lnTo>
                  <a:pt x="10066789" y="8229600"/>
                </a:lnTo>
                <a:close/>
              </a:path>
            </a:pathLst>
          </a:custGeom>
          <a:blipFill>
            <a:blip r:embed="rId3">
              <a:alphaModFix amt="31000"/>
            </a:blip>
            <a:stretch>
              <a:fillRect/>
            </a:stretch>
          </a:blipFill>
        </p:spPr>
        <p:txBody>
          <a:bodyPr/>
          <a:lstStyle/>
          <a:p>
            <a:endParaRPr lang="en-US"/>
          </a:p>
        </p:txBody>
      </p:sp>
      <p:grpSp>
        <p:nvGrpSpPr>
          <p:cNvPr id="11" name="Group 11">
            <a:extLst>
              <a:ext uri="{FF2B5EF4-FFF2-40B4-BE49-F238E27FC236}">
                <a16:creationId xmlns:a16="http://schemas.microsoft.com/office/drawing/2014/main" id="{47E7E589-A9BF-1476-4821-2DC07FD15CDB}"/>
              </a:ext>
            </a:extLst>
          </p:cNvPr>
          <p:cNvGrpSpPr/>
          <p:nvPr/>
        </p:nvGrpSpPr>
        <p:grpSpPr>
          <a:xfrm>
            <a:off x="17367864" y="1100865"/>
            <a:ext cx="399158" cy="63290"/>
            <a:chOff x="0" y="0"/>
            <a:chExt cx="105128" cy="16669"/>
          </a:xfrm>
        </p:grpSpPr>
        <p:sp>
          <p:nvSpPr>
            <p:cNvPr id="12" name="Freeform 12">
              <a:extLst>
                <a:ext uri="{FF2B5EF4-FFF2-40B4-BE49-F238E27FC236}">
                  <a16:creationId xmlns:a16="http://schemas.microsoft.com/office/drawing/2014/main" id="{7E072E2D-102F-0B64-71E1-814D1F846728}"/>
                </a:ext>
              </a:extLst>
            </p:cNvPr>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13" name="TextBox 13">
              <a:extLst>
                <a:ext uri="{FF2B5EF4-FFF2-40B4-BE49-F238E27FC236}">
                  <a16:creationId xmlns:a16="http://schemas.microsoft.com/office/drawing/2014/main" id="{99676AAA-707E-6A60-62C7-850A97FFEB4F}"/>
                </a:ext>
              </a:extLst>
            </p:cNvPr>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grpSp>
        <p:nvGrpSpPr>
          <p:cNvPr id="14" name="Group 14">
            <a:extLst>
              <a:ext uri="{FF2B5EF4-FFF2-40B4-BE49-F238E27FC236}">
                <a16:creationId xmlns:a16="http://schemas.microsoft.com/office/drawing/2014/main" id="{CA42370A-51A2-193C-21BC-1A12C6D15F48}"/>
              </a:ext>
            </a:extLst>
          </p:cNvPr>
          <p:cNvGrpSpPr/>
          <p:nvPr/>
        </p:nvGrpSpPr>
        <p:grpSpPr>
          <a:xfrm>
            <a:off x="17367864" y="1243254"/>
            <a:ext cx="399158" cy="63290"/>
            <a:chOff x="0" y="0"/>
            <a:chExt cx="105128" cy="16669"/>
          </a:xfrm>
        </p:grpSpPr>
        <p:sp>
          <p:nvSpPr>
            <p:cNvPr id="15" name="Freeform 15">
              <a:extLst>
                <a:ext uri="{FF2B5EF4-FFF2-40B4-BE49-F238E27FC236}">
                  <a16:creationId xmlns:a16="http://schemas.microsoft.com/office/drawing/2014/main" id="{C4BE5E35-C9F4-D1B3-6B57-9FFC94003179}"/>
                </a:ext>
              </a:extLst>
            </p:cNvPr>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16" name="TextBox 16">
              <a:extLst>
                <a:ext uri="{FF2B5EF4-FFF2-40B4-BE49-F238E27FC236}">
                  <a16:creationId xmlns:a16="http://schemas.microsoft.com/office/drawing/2014/main" id="{C0ABC315-0B11-A9D3-4E97-0CBF74D4BD5E}"/>
                </a:ext>
              </a:extLst>
            </p:cNvPr>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sp>
        <p:nvSpPr>
          <p:cNvPr id="17" name="Freeform 17">
            <a:extLst>
              <a:ext uri="{FF2B5EF4-FFF2-40B4-BE49-F238E27FC236}">
                <a16:creationId xmlns:a16="http://schemas.microsoft.com/office/drawing/2014/main" id="{B1DA6964-3467-B2AE-719E-59CE742EA044}"/>
              </a:ext>
            </a:extLst>
          </p:cNvPr>
          <p:cNvSpPr/>
          <p:nvPr/>
        </p:nvSpPr>
        <p:spPr>
          <a:xfrm>
            <a:off x="17259300" y="9056569"/>
            <a:ext cx="403461" cy="403461"/>
          </a:xfrm>
          <a:custGeom>
            <a:avLst/>
            <a:gdLst/>
            <a:ahLst/>
            <a:cxnLst/>
            <a:rect l="l" t="t" r="r" b="b"/>
            <a:pathLst>
              <a:path w="403461" h="403461">
                <a:moveTo>
                  <a:pt x="0" y="0"/>
                </a:moveTo>
                <a:lnTo>
                  <a:pt x="403461" y="0"/>
                </a:lnTo>
                <a:lnTo>
                  <a:pt x="403461" y="403462"/>
                </a:lnTo>
                <a:lnTo>
                  <a:pt x="0" y="4034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7" name="AutoShape 27">
            <a:extLst>
              <a:ext uri="{FF2B5EF4-FFF2-40B4-BE49-F238E27FC236}">
                <a16:creationId xmlns:a16="http://schemas.microsoft.com/office/drawing/2014/main" id="{06EC42CE-F19D-FFCC-7B2E-07D21BCD358B}"/>
              </a:ext>
            </a:extLst>
          </p:cNvPr>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txBody>
          <a:bodyPr/>
          <a:lstStyle/>
          <a:p>
            <a:endParaRPr lang="en-US"/>
          </a:p>
        </p:txBody>
      </p:sp>
      <p:sp>
        <p:nvSpPr>
          <p:cNvPr id="34" name="TextBox 33">
            <a:extLst>
              <a:ext uri="{FF2B5EF4-FFF2-40B4-BE49-F238E27FC236}">
                <a16:creationId xmlns:a16="http://schemas.microsoft.com/office/drawing/2014/main" id="{388E1463-36FF-FA9A-1FF4-891EC9B28191}"/>
              </a:ext>
            </a:extLst>
          </p:cNvPr>
          <p:cNvSpPr txBox="1"/>
          <p:nvPr/>
        </p:nvSpPr>
        <p:spPr>
          <a:xfrm>
            <a:off x="8533945" y="407602"/>
            <a:ext cx="2400027" cy="924677"/>
          </a:xfrm>
          <a:prstGeom prst="rect">
            <a:avLst/>
          </a:prstGeom>
          <a:noFill/>
        </p:spPr>
        <p:txBody>
          <a:bodyPr wrap="square">
            <a:spAutoFit/>
          </a:bodyPr>
          <a:lstStyle/>
          <a:p>
            <a:pPr algn="l">
              <a:lnSpc>
                <a:spcPts val="7574"/>
              </a:lnSpc>
            </a:pPr>
            <a:r>
              <a:rPr lang="en-US" sz="2400" b="1">
                <a:solidFill>
                  <a:srgbClr val="3E67C8"/>
                </a:solidFill>
                <a:latin typeface="Montserrat Semi-Bold"/>
                <a:ea typeface="Montserrat Semi-Bold"/>
                <a:cs typeface="Montserrat Semi-Bold"/>
                <a:sym typeface="Montserrat Semi-Bold"/>
              </a:rPr>
              <a:t>Giới Thiệu</a:t>
            </a:r>
          </a:p>
        </p:txBody>
      </p:sp>
      <p:sp>
        <p:nvSpPr>
          <p:cNvPr id="37" name="TextBox 36">
            <a:extLst>
              <a:ext uri="{FF2B5EF4-FFF2-40B4-BE49-F238E27FC236}">
                <a16:creationId xmlns:a16="http://schemas.microsoft.com/office/drawing/2014/main" id="{1FDCD061-433F-A843-EFBE-83F4E8005E58}"/>
              </a:ext>
            </a:extLst>
          </p:cNvPr>
          <p:cNvSpPr txBox="1"/>
          <p:nvPr/>
        </p:nvSpPr>
        <p:spPr>
          <a:xfrm>
            <a:off x="15027131" y="458821"/>
            <a:ext cx="1771281" cy="924677"/>
          </a:xfrm>
          <a:prstGeom prst="rect">
            <a:avLst/>
          </a:prstGeom>
          <a:noFill/>
        </p:spPr>
        <p:txBody>
          <a:bodyPr wrap="square">
            <a:spAutoFit/>
          </a:bodyPr>
          <a:lstStyle/>
          <a:p>
            <a:pPr algn="l">
              <a:lnSpc>
                <a:spcPts val="7574"/>
              </a:lnSpc>
            </a:pPr>
            <a:r>
              <a:rPr lang="en-US" sz="3200" b="1">
                <a:latin typeface="Montserrat Semi-Bold"/>
                <a:ea typeface="Montserrat Semi-Bold"/>
                <a:cs typeface="Montserrat Semi-Bold"/>
                <a:sym typeface="Montserrat Semi-Bold"/>
              </a:rPr>
              <a:t>Demo</a:t>
            </a:r>
          </a:p>
        </p:txBody>
      </p:sp>
      <p:sp>
        <p:nvSpPr>
          <p:cNvPr id="3" name="TextBox 2">
            <a:extLst>
              <a:ext uri="{FF2B5EF4-FFF2-40B4-BE49-F238E27FC236}">
                <a16:creationId xmlns:a16="http://schemas.microsoft.com/office/drawing/2014/main" id="{44D437FB-FADA-5240-D6C8-AB39978C89D6}"/>
              </a:ext>
            </a:extLst>
          </p:cNvPr>
          <p:cNvSpPr txBox="1"/>
          <p:nvPr/>
        </p:nvSpPr>
        <p:spPr>
          <a:xfrm>
            <a:off x="12094911" y="426175"/>
            <a:ext cx="1771281" cy="899349"/>
          </a:xfrm>
          <a:prstGeom prst="rect">
            <a:avLst/>
          </a:prstGeom>
          <a:noFill/>
        </p:spPr>
        <p:txBody>
          <a:bodyPr wrap="square">
            <a:spAutoFit/>
          </a:bodyPr>
          <a:lstStyle/>
          <a:p>
            <a:pPr algn="l">
              <a:lnSpc>
                <a:spcPts val="7574"/>
              </a:lnSpc>
            </a:pPr>
            <a:r>
              <a:rPr lang="en-US" sz="2400" b="1">
                <a:solidFill>
                  <a:srgbClr val="3E67C8"/>
                </a:solidFill>
                <a:latin typeface="Montserrat Semi-Bold"/>
                <a:ea typeface="Montserrat Semi-Bold"/>
                <a:cs typeface="Montserrat Semi-Bold"/>
                <a:sym typeface="Montserrat Semi-Bold"/>
              </a:rPr>
              <a:t>Nội Dung</a:t>
            </a:r>
          </a:p>
        </p:txBody>
      </p:sp>
      <p:sp>
        <p:nvSpPr>
          <p:cNvPr id="5" name="Freeform 3">
            <a:extLst>
              <a:ext uri="{FF2B5EF4-FFF2-40B4-BE49-F238E27FC236}">
                <a16:creationId xmlns:a16="http://schemas.microsoft.com/office/drawing/2014/main" id="{D942080E-27B2-CEA4-7DFE-9F092C3F2BD1}"/>
              </a:ext>
            </a:extLst>
          </p:cNvPr>
          <p:cNvSpPr/>
          <p:nvPr/>
        </p:nvSpPr>
        <p:spPr>
          <a:xfrm>
            <a:off x="3817260" y="2371103"/>
            <a:ext cx="10844981" cy="7526730"/>
          </a:xfrm>
          <a:custGeom>
            <a:avLst/>
            <a:gdLst/>
            <a:ahLst/>
            <a:cxnLst/>
            <a:rect l="l" t="t" r="r" b="b"/>
            <a:pathLst>
              <a:path w="7376236" h="6122276">
                <a:moveTo>
                  <a:pt x="0" y="0"/>
                </a:moveTo>
                <a:lnTo>
                  <a:pt x="7376236" y="0"/>
                </a:lnTo>
                <a:lnTo>
                  <a:pt x="7376236" y="6122275"/>
                </a:lnTo>
                <a:lnTo>
                  <a:pt x="0" y="6122275"/>
                </a:lnTo>
                <a:lnTo>
                  <a:pt x="0" y="0"/>
                </a:lnTo>
                <a:close/>
              </a:path>
            </a:pathLst>
          </a:custGeom>
          <a:blipFill>
            <a:blip r:embed="rId6"/>
            <a:stretch>
              <a:fillRect/>
            </a:stretch>
          </a:blipFill>
        </p:spPr>
        <p:txBody>
          <a:bodyPr/>
          <a:lstStyle/>
          <a:p>
            <a:endParaRPr lang="en-US"/>
          </a:p>
        </p:txBody>
      </p:sp>
      <p:grpSp>
        <p:nvGrpSpPr>
          <p:cNvPr id="8" name="Group 8">
            <a:extLst>
              <a:ext uri="{FF2B5EF4-FFF2-40B4-BE49-F238E27FC236}">
                <a16:creationId xmlns:a16="http://schemas.microsoft.com/office/drawing/2014/main" id="{BC3FB809-E052-48C0-F2D5-1D8F0AE36906}"/>
              </a:ext>
            </a:extLst>
          </p:cNvPr>
          <p:cNvGrpSpPr/>
          <p:nvPr/>
        </p:nvGrpSpPr>
        <p:grpSpPr>
          <a:xfrm rot="511793">
            <a:off x="845752" y="742621"/>
            <a:ext cx="5121396" cy="4766359"/>
            <a:chOff x="0" y="0"/>
            <a:chExt cx="812800" cy="812800"/>
          </a:xfrm>
        </p:grpSpPr>
        <p:sp>
          <p:nvSpPr>
            <p:cNvPr id="9" name="Freeform 9">
              <a:extLst>
                <a:ext uri="{FF2B5EF4-FFF2-40B4-BE49-F238E27FC236}">
                  <a16:creationId xmlns:a16="http://schemas.microsoft.com/office/drawing/2014/main" id="{01C27553-AA17-93B3-2E24-B258CDF8DF1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10" name="TextBox 10">
              <a:extLst>
                <a:ext uri="{FF2B5EF4-FFF2-40B4-BE49-F238E27FC236}">
                  <a16:creationId xmlns:a16="http://schemas.microsoft.com/office/drawing/2014/main" id="{2BACF033-D092-92B6-BB17-3B18CA6A440B}"/>
                </a:ext>
              </a:extLst>
            </p:cNvPr>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
        <p:nvSpPr>
          <p:cNvPr id="6" name="TextBox 28">
            <a:extLst>
              <a:ext uri="{FF2B5EF4-FFF2-40B4-BE49-F238E27FC236}">
                <a16:creationId xmlns:a16="http://schemas.microsoft.com/office/drawing/2014/main" id="{6A630FC8-E27E-6A58-BE2A-F99621A8E416}"/>
              </a:ext>
            </a:extLst>
          </p:cNvPr>
          <p:cNvSpPr txBox="1"/>
          <p:nvPr/>
        </p:nvSpPr>
        <p:spPr>
          <a:xfrm>
            <a:off x="5328230" y="5330112"/>
            <a:ext cx="10844981" cy="1361527"/>
          </a:xfrm>
          <a:prstGeom prst="rect">
            <a:avLst/>
          </a:prstGeom>
        </p:spPr>
        <p:txBody>
          <a:bodyPr wrap="square" lIns="0" tIns="0" rIns="0" bIns="0" rtlCol="0" anchor="t">
            <a:spAutoFit/>
          </a:bodyPr>
          <a:lstStyle/>
          <a:p>
            <a:pPr algn="l">
              <a:lnSpc>
                <a:spcPts val="7574"/>
              </a:lnSpc>
            </a:pPr>
            <a:r>
              <a:rPr lang="en-US" sz="19900" b="1">
                <a:solidFill>
                  <a:schemeClr val="bg1"/>
                </a:solidFill>
                <a:latin typeface="Montserrat Ultra-Bold"/>
                <a:ea typeface="Montserrat Ultra-Bold"/>
                <a:cs typeface="Montserrat Ultra-Bold"/>
                <a:sym typeface="Montserrat Ultra-Bold"/>
              </a:rPr>
              <a:t>DEMO</a:t>
            </a:r>
          </a:p>
        </p:txBody>
      </p:sp>
    </p:spTree>
    <p:extLst>
      <p:ext uri="{BB962C8B-B14F-4D97-AF65-F5344CB8AC3E}">
        <p14:creationId xmlns:p14="http://schemas.microsoft.com/office/powerpoint/2010/main" val="42907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98247-BD96-6F87-003C-DD05A464A4C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5D4CDD1-E599-7F5B-08B1-BAF5CF45222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0">
            <a:blip r:embed="rId2"/>
            <a:srcRect/>
            <a:stretch>
              <a:fillRect l="-24000" t="-38888" b="-16000"/>
            </a:stretch>
          </a:blipFill>
        </p:spPr>
        <p:txBody>
          <a:bodyPr/>
          <a:lstStyle/>
          <a:p>
            <a:endParaRPr lang="en-US"/>
          </a:p>
        </p:txBody>
      </p:sp>
      <p:sp>
        <p:nvSpPr>
          <p:cNvPr id="4" name="Freeform 4">
            <a:extLst>
              <a:ext uri="{FF2B5EF4-FFF2-40B4-BE49-F238E27FC236}">
                <a16:creationId xmlns:a16="http://schemas.microsoft.com/office/drawing/2014/main" id="{9A9F8492-0202-0536-420D-DE50975813EF}"/>
              </a:ext>
            </a:extLst>
          </p:cNvPr>
          <p:cNvSpPr/>
          <p:nvPr/>
        </p:nvSpPr>
        <p:spPr>
          <a:xfrm flipH="1" flipV="1">
            <a:off x="12907507" y="5301095"/>
            <a:ext cx="10066789" cy="8229600"/>
          </a:xfrm>
          <a:custGeom>
            <a:avLst/>
            <a:gdLst/>
            <a:ahLst/>
            <a:cxnLst/>
            <a:rect l="l" t="t" r="r" b="b"/>
            <a:pathLst>
              <a:path w="10066789" h="8229600">
                <a:moveTo>
                  <a:pt x="10066789" y="8229600"/>
                </a:moveTo>
                <a:lnTo>
                  <a:pt x="0" y="8229600"/>
                </a:lnTo>
                <a:lnTo>
                  <a:pt x="0" y="0"/>
                </a:lnTo>
                <a:lnTo>
                  <a:pt x="10066789" y="0"/>
                </a:lnTo>
                <a:lnTo>
                  <a:pt x="10066789" y="8229600"/>
                </a:lnTo>
                <a:close/>
              </a:path>
            </a:pathLst>
          </a:custGeom>
          <a:blipFill>
            <a:blip r:embed="rId3">
              <a:alphaModFix amt="31000"/>
            </a:blip>
            <a:stretch>
              <a:fillRect/>
            </a:stretch>
          </a:blipFill>
        </p:spPr>
        <p:txBody>
          <a:bodyPr/>
          <a:lstStyle/>
          <a:p>
            <a:endParaRPr lang="en-US"/>
          </a:p>
        </p:txBody>
      </p:sp>
      <p:grpSp>
        <p:nvGrpSpPr>
          <p:cNvPr id="11" name="Group 11">
            <a:extLst>
              <a:ext uri="{FF2B5EF4-FFF2-40B4-BE49-F238E27FC236}">
                <a16:creationId xmlns:a16="http://schemas.microsoft.com/office/drawing/2014/main" id="{69E8BE8F-D3C0-0C92-A5D0-75CB8149CBB1}"/>
              </a:ext>
            </a:extLst>
          </p:cNvPr>
          <p:cNvGrpSpPr/>
          <p:nvPr/>
        </p:nvGrpSpPr>
        <p:grpSpPr>
          <a:xfrm>
            <a:off x="17367864" y="1100865"/>
            <a:ext cx="399158" cy="63290"/>
            <a:chOff x="0" y="0"/>
            <a:chExt cx="105128" cy="16669"/>
          </a:xfrm>
        </p:grpSpPr>
        <p:sp>
          <p:nvSpPr>
            <p:cNvPr id="12" name="Freeform 12">
              <a:extLst>
                <a:ext uri="{FF2B5EF4-FFF2-40B4-BE49-F238E27FC236}">
                  <a16:creationId xmlns:a16="http://schemas.microsoft.com/office/drawing/2014/main" id="{A617C0A9-E1BC-0246-929D-3C828CDDC290}"/>
                </a:ext>
              </a:extLst>
            </p:cNvPr>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13" name="TextBox 13">
              <a:extLst>
                <a:ext uri="{FF2B5EF4-FFF2-40B4-BE49-F238E27FC236}">
                  <a16:creationId xmlns:a16="http://schemas.microsoft.com/office/drawing/2014/main" id="{E99E367A-F17D-1737-3D20-548CFEA2C020}"/>
                </a:ext>
              </a:extLst>
            </p:cNvPr>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grpSp>
        <p:nvGrpSpPr>
          <p:cNvPr id="14" name="Group 14">
            <a:extLst>
              <a:ext uri="{FF2B5EF4-FFF2-40B4-BE49-F238E27FC236}">
                <a16:creationId xmlns:a16="http://schemas.microsoft.com/office/drawing/2014/main" id="{32F4FF6B-8836-08E7-E6CC-6A5B52F61C68}"/>
              </a:ext>
            </a:extLst>
          </p:cNvPr>
          <p:cNvGrpSpPr/>
          <p:nvPr/>
        </p:nvGrpSpPr>
        <p:grpSpPr>
          <a:xfrm>
            <a:off x="17367864" y="1243254"/>
            <a:ext cx="399158" cy="63290"/>
            <a:chOff x="0" y="0"/>
            <a:chExt cx="105128" cy="16669"/>
          </a:xfrm>
        </p:grpSpPr>
        <p:sp>
          <p:nvSpPr>
            <p:cNvPr id="15" name="Freeform 15">
              <a:extLst>
                <a:ext uri="{FF2B5EF4-FFF2-40B4-BE49-F238E27FC236}">
                  <a16:creationId xmlns:a16="http://schemas.microsoft.com/office/drawing/2014/main" id="{7BFF6C0A-95E4-EB59-D836-3E7DDE69A248}"/>
                </a:ext>
              </a:extLst>
            </p:cNvPr>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16" name="TextBox 16">
              <a:extLst>
                <a:ext uri="{FF2B5EF4-FFF2-40B4-BE49-F238E27FC236}">
                  <a16:creationId xmlns:a16="http://schemas.microsoft.com/office/drawing/2014/main" id="{3FA07FE7-9923-A7A6-4B93-5D774328B6C4}"/>
                </a:ext>
              </a:extLst>
            </p:cNvPr>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sp>
        <p:nvSpPr>
          <p:cNvPr id="17" name="Freeform 17">
            <a:extLst>
              <a:ext uri="{FF2B5EF4-FFF2-40B4-BE49-F238E27FC236}">
                <a16:creationId xmlns:a16="http://schemas.microsoft.com/office/drawing/2014/main" id="{FC860408-5850-9381-68E3-C06D13FE73E9}"/>
              </a:ext>
            </a:extLst>
          </p:cNvPr>
          <p:cNvSpPr/>
          <p:nvPr/>
        </p:nvSpPr>
        <p:spPr>
          <a:xfrm>
            <a:off x="17259300" y="9056569"/>
            <a:ext cx="403461" cy="403461"/>
          </a:xfrm>
          <a:custGeom>
            <a:avLst/>
            <a:gdLst/>
            <a:ahLst/>
            <a:cxnLst/>
            <a:rect l="l" t="t" r="r" b="b"/>
            <a:pathLst>
              <a:path w="403461" h="403461">
                <a:moveTo>
                  <a:pt x="0" y="0"/>
                </a:moveTo>
                <a:lnTo>
                  <a:pt x="403461" y="0"/>
                </a:lnTo>
                <a:lnTo>
                  <a:pt x="403461" y="403462"/>
                </a:lnTo>
                <a:lnTo>
                  <a:pt x="0" y="4034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7" name="AutoShape 27">
            <a:extLst>
              <a:ext uri="{FF2B5EF4-FFF2-40B4-BE49-F238E27FC236}">
                <a16:creationId xmlns:a16="http://schemas.microsoft.com/office/drawing/2014/main" id="{45C6CC41-5DB7-4CF0-E371-13DCFC33BE4F}"/>
              </a:ext>
            </a:extLst>
          </p:cNvPr>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txBody>
          <a:bodyPr/>
          <a:lstStyle/>
          <a:p>
            <a:endParaRPr lang="en-US"/>
          </a:p>
        </p:txBody>
      </p:sp>
      <p:sp>
        <p:nvSpPr>
          <p:cNvPr id="34" name="TextBox 33">
            <a:extLst>
              <a:ext uri="{FF2B5EF4-FFF2-40B4-BE49-F238E27FC236}">
                <a16:creationId xmlns:a16="http://schemas.microsoft.com/office/drawing/2014/main" id="{B0099E6D-18F1-661E-7110-66E2AA7F2EF3}"/>
              </a:ext>
            </a:extLst>
          </p:cNvPr>
          <p:cNvSpPr txBox="1"/>
          <p:nvPr/>
        </p:nvSpPr>
        <p:spPr>
          <a:xfrm>
            <a:off x="8533945" y="407602"/>
            <a:ext cx="2400027" cy="924677"/>
          </a:xfrm>
          <a:prstGeom prst="rect">
            <a:avLst/>
          </a:prstGeom>
          <a:noFill/>
        </p:spPr>
        <p:txBody>
          <a:bodyPr wrap="square">
            <a:spAutoFit/>
          </a:bodyPr>
          <a:lstStyle/>
          <a:p>
            <a:pPr algn="l">
              <a:lnSpc>
                <a:spcPts val="7574"/>
              </a:lnSpc>
            </a:pPr>
            <a:r>
              <a:rPr lang="en-US" sz="2400" b="1">
                <a:solidFill>
                  <a:srgbClr val="3E67C8"/>
                </a:solidFill>
                <a:latin typeface="Montserrat Semi-Bold"/>
                <a:ea typeface="Montserrat Semi-Bold"/>
                <a:cs typeface="Montserrat Semi-Bold"/>
                <a:sym typeface="Montserrat Semi-Bold"/>
              </a:rPr>
              <a:t>Giới Thiệu</a:t>
            </a:r>
          </a:p>
        </p:txBody>
      </p:sp>
      <p:sp>
        <p:nvSpPr>
          <p:cNvPr id="3" name="TextBox 2">
            <a:extLst>
              <a:ext uri="{FF2B5EF4-FFF2-40B4-BE49-F238E27FC236}">
                <a16:creationId xmlns:a16="http://schemas.microsoft.com/office/drawing/2014/main" id="{60BE1DF1-6AAD-C250-1E37-A2AEA3D3BDA2}"/>
              </a:ext>
            </a:extLst>
          </p:cNvPr>
          <p:cNvSpPr txBox="1"/>
          <p:nvPr/>
        </p:nvSpPr>
        <p:spPr>
          <a:xfrm>
            <a:off x="12094911" y="426175"/>
            <a:ext cx="1771281" cy="899349"/>
          </a:xfrm>
          <a:prstGeom prst="rect">
            <a:avLst/>
          </a:prstGeom>
          <a:noFill/>
        </p:spPr>
        <p:txBody>
          <a:bodyPr wrap="square">
            <a:spAutoFit/>
          </a:bodyPr>
          <a:lstStyle/>
          <a:p>
            <a:pPr algn="l">
              <a:lnSpc>
                <a:spcPts val="7574"/>
              </a:lnSpc>
            </a:pPr>
            <a:r>
              <a:rPr lang="en-US" sz="2400" b="1">
                <a:solidFill>
                  <a:srgbClr val="3E67C8"/>
                </a:solidFill>
                <a:latin typeface="Montserrat Semi-Bold"/>
                <a:ea typeface="Montserrat Semi-Bold"/>
                <a:cs typeface="Montserrat Semi-Bold"/>
                <a:sym typeface="Montserrat Semi-Bold"/>
              </a:rPr>
              <a:t>Nội Dung</a:t>
            </a:r>
          </a:p>
        </p:txBody>
      </p:sp>
      <p:grpSp>
        <p:nvGrpSpPr>
          <p:cNvPr id="8" name="Group 8">
            <a:extLst>
              <a:ext uri="{FF2B5EF4-FFF2-40B4-BE49-F238E27FC236}">
                <a16:creationId xmlns:a16="http://schemas.microsoft.com/office/drawing/2014/main" id="{D6E8A2E9-9FA6-5B49-4567-B055B9847CDF}"/>
              </a:ext>
            </a:extLst>
          </p:cNvPr>
          <p:cNvGrpSpPr/>
          <p:nvPr/>
        </p:nvGrpSpPr>
        <p:grpSpPr>
          <a:xfrm rot="511793">
            <a:off x="-1824247" y="-665530"/>
            <a:ext cx="5121396" cy="4766359"/>
            <a:chOff x="0" y="0"/>
            <a:chExt cx="812800" cy="812800"/>
          </a:xfrm>
        </p:grpSpPr>
        <p:sp>
          <p:nvSpPr>
            <p:cNvPr id="9" name="Freeform 9">
              <a:extLst>
                <a:ext uri="{FF2B5EF4-FFF2-40B4-BE49-F238E27FC236}">
                  <a16:creationId xmlns:a16="http://schemas.microsoft.com/office/drawing/2014/main" id="{3D3F0595-906B-CC5E-E212-4393845298A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10" name="TextBox 10">
              <a:extLst>
                <a:ext uri="{FF2B5EF4-FFF2-40B4-BE49-F238E27FC236}">
                  <a16:creationId xmlns:a16="http://schemas.microsoft.com/office/drawing/2014/main" id="{4755A7B0-7BE8-9839-582F-8B5E664C096B}"/>
                </a:ext>
              </a:extLst>
            </p:cNvPr>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
        <p:nvSpPr>
          <p:cNvPr id="6" name="TextBox 28">
            <a:extLst>
              <a:ext uri="{FF2B5EF4-FFF2-40B4-BE49-F238E27FC236}">
                <a16:creationId xmlns:a16="http://schemas.microsoft.com/office/drawing/2014/main" id="{EFC4CE6A-D8F6-91DA-E310-E9DB30F202B1}"/>
              </a:ext>
            </a:extLst>
          </p:cNvPr>
          <p:cNvSpPr txBox="1"/>
          <p:nvPr/>
        </p:nvSpPr>
        <p:spPr>
          <a:xfrm>
            <a:off x="204282" y="4070103"/>
            <a:ext cx="17879436" cy="2708434"/>
          </a:xfrm>
          <a:prstGeom prst="rect">
            <a:avLst/>
          </a:prstGeom>
        </p:spPr>
        <p:txBody>
          <a:bodyPr wrap="square" lIns="0" tIns="0" rIns="0" bIns="0" rtlCol="0" anchor="t">
            <a:spAutoFit/>
          </a:bodyPr>
          <a:lstStyle/>
          <a:p>
            <a:pPr algn="ctr"/>
            <a:r>
              <a:rPr lang="en-US" sz="8800" b="1">
                <a:solidFill>
                  <a:srgbClr val="3E67C8"/>
                </a:solidFill>
                <a:latin typeface="Montserrat Ultra-Bold"/>
                <a:ea typeface="Montserrat Ultra-Bold"/>
                <a:cs typeface="Montserrat Ultra-Bold"/>
                <a:sym typeface="Montserrat Ultra-Bold"/>
              </a:rPr>
              <a:t>Cảm ơn mọi người </a:t>
            </a:r>
          </a:p>
          <a:p>
            <a:pPr algn="ctr"/>
            <a:r>
              <a:rPr lang="en-US" sz="8800" b="1">
                <a:solidFill>
                  <a:srgbClr val="3E67C8"/>
                </a:solidFill>
                <a:latin typeface="Montserrat Ultra-Bold"/>
                <a:ea typeface="Montserrat Ultra-Bold"/>
                <a:cs typeface="Montserrat Ultra-Bold"/>
                <a:sym typeface="Montserrat Ultra-Bold"/>
              </a:rPr>
              <a:t>đã xem!!!</a:t>
            </a:r>
          </a:p>
        </p:txBody>
      </p:sp>
      <p:sp>
        <p:nvSpPr>
          <p:cNvPr id="18" name="TextBox 17">
            <a:extLst>
              <a:ext uri="{FF2B5EF4-FFF2-40B4-BE49-F238E27FC236}">
                <a16:creationId xmlns:a16="http://schemas.microsoft.com/office/drawing/2014/main" id="{C9BE046D-8E5B-4C2D-9A5D-154558D16058}"/>
              </a:ext>
            </a:extLst>
          </p:cNvPr>
          <p:cNvSpPr txBox="1"/>
          <p:nvPr/>
        </p:nvSpPr>
        <p:spPr>
          <a:xfrm>
            <a:off x="15027131" y="458821"/>
            <a:ext cx="1771281" cy="899349"/>
          </a:xfrm>
          <a:prstGeom prst="rect">
            <a:avLst/>
          </a:prstGeom>
          <a:noFill/>
        </p:spPr>
        <p:txBody>
          <a:bodyPr wrap="square">
            <a:spAutoFit/>
          </a:bodyPr>
          <a:lstStyle/>
          <a:p>
            <a:pPr algn="l">
              <a:lnSpc>
                <a:spcPts val="7574"/>
              </a:lnSpc>
            </a:pPr>
            <a:r>
              <a:rPr lang="en-US" sz="2400" b="1">
                <a:solidFill>
                  <a:srgbClr val="3E67C8"/>
                </a:solidFill>
                <a:latin typeface="Montserrat Semi-Bold"/>
                <a:ea typeface="Montserrat Semi-Bold"/>
                <a:cs typeface="Montserrat Semi-Bold"/>
                <a:sym typeface="Montserrat Semi-Bold"/>
              </a:rPr>
              <a:t>Demo</a:t>
            </a:r>
          </a:p>
        </p:txBody>
      </p:sp>
    </p:spTree>
    <p:extLst>
      <p:ext uri="{BB962C8B-B14F-4D97-AF65-F5344CB8AC3E}">
        <p14:creationId xmlns:p14="http://schemas.microsoft.com/office/powerpoint/2010/main" val="1784452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svg"/><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spPr>
      <a:bodyPr/>
      <a:lstStyle>
        <a:defPPr algn="l">
          <a:defRPr/>
        </a:defPPr>
      </a:lst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341</TotalTime>
  <Words>187</Words>
  <Application>Microsoft Office PowerPoint</Application>
  <PresentationFormat>Custom</PresentationFormat>
  <Paragraphs>56</Paragraphs>
  <Slides>8</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Montserrat Ultra-Bold</vt:lpstr>
      <vt:lpstr>-apple-system</vt:lpstr>
      <vt:lpstr>Montserrat Semi-Bold</vt:lpstr>
      <vt:lpstr>Arial</vt:lpstr>
      <vt:lpstr>Montserrat Bold</vt:lpstr>
      <vt:lpstr>Calibri</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Tường Vy Nguyễn Thị</cp:lastModifiedBy>
  <cp:revision>5</cp:revision>
  <dcterms:created xsi:type="dcterms:W3CDTF">2006-08-16T00:00:00Z</dcterms:created>
  <dcterms:modified xsi:type="dcterms:W3CDTF">2024-10-13T09:48:54Z</dcterms:modified>
  <dc:identifier>DAGTSNllP64</dc:identifier>
</cp:coreProperties>
</file>